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281" r:id="rId3"/>
    <p:sldId id="310" r:id="rId5"/>
    <p:sldId id="260" r:id="rId6"/>
    <p:sldId id="261" r:id="rId7"/>
    <p:sldId id="297" r:id="rId8"/>
    <p:sldId id="300" r:id="rId9"/>
    <p:sldId id="291" r:id="rId10"/>
    <p:sldId id="277" r:id="rId11"/>
    <p:sldId id="306" r:id="rId12"/>
    <p:sldId id="309" r:id="rId13"/>
    <p:sldId id="262" r:id="rId14"/>
    <p:sldId id="266" r:id="rId15"/>
    <p:sldId id="282" r:id="rId16"/>
    <p:sldId id="283" r:id="rId17"/>
    <p:sldId id="284" r:id="rId18"/>
    <p:sldId id="285" r:id="rId19"/>
    <p:sldId id="286" r:id="rId20"/>
    <p:sldId id="307" r:id="rId21"/>
    <p:sldId id="270" r:id="rId22"/>
    <p:sldId id="280" r:id="rId23"/>
    <p:sldId id="271" r:id="rId24"/>
    <p:sldId id="272" r:id="rId25"/>
    <p:sldId id="273" r:id="rId26"/>
    <p:sldId id="274" r:id="rId27"/>
    <p:sldId id="275" r:id="rId28"/>
    <p:sldId id="276" r:id="rId29"/>
    <p:sldId id="308" r:id="rId30"/>
    <p:sldId id="304" r:id="rId31"/>
    <p:sldId id="301" r:id="rId32"/>
    <p:sldId id="312" r:id="rId33"/>
    <p:sldId id="313" r:id="rId34"/>
    <p:sldId id="302" r:id="rId35"/>
    <p:sldId id="311" r:id="rId36"/>
  </p:sldIdLst>
  <p:sldSz cx="9144000" cy="6858000" type="screen4x3"/>
  <p:notesSz cx="6797675" cy="992632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50882" autoAdjust="0"/>
  </p:normalViewPr>
  <p:slideViewPr>
    <p:cSldViewPr>
      <p:cViewPr varScale="1">
        <p:scale>
          <a:sx n="59" d="100"/>
          <a:sy n="59" d="100"/>
        </p:scale>
        <p:origin x="299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4.xml.rels><?xml version="1.0" encoding="UTF-8" standalone="yes"?>
<Relationships xmlns="http://schemas.openxmlformats.org/package/2006/relationships"><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9.png"/></Relationships>
</file>

<file path=ppt/diagrams/_rels/data15.xml.rels><?xml version="1.0" encoding="UTF-8" standalone="yes"?>
<Relationships xmlns="http://schemas.openxmlformats.org/package/2006/relationships"><Relationship Id="rId4" Type="http://schemas.openxmlformats.org/officeDocument/2006/relationships/image" Target="../media/image41.jpe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_rels/data16.xml.rels><?xml version="1.0" encoding="UTF-8" standalone="yes"?>
<Relationships xmlns="http://schemas.openxmlformats.org/package/2006/relationships"><Relationship Id="rId4" Type="http://schemas.openxmlformats.org/officeDocument/2006/relationships/image" Target="../media/image45.pn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png"/></Relationships>
</file>

<file path=ppt/diagrams/_rels/data17.xml.rels><?xml version="1.0" encoding="UTF-8" standalone="yes"?>
<Relationships xmlns="http://schemas.openxmlformats.org/package/2006/relationships"><Relationship Id="rId5" Type="http://schemas.openxmlformats.org/officeDocument/2006/relationships/image" Target="../media/image50.jpeg"/><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_rels/data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image" Target="../media/image51.jpeg"/></Relationships>
</file>

<file path=ppt/diagrams/_rels/data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diagrams/_rels/data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diagrams/_rels/data3.xml.rels><?xml version="1.0" encoding="UTF-8" standalone="yes"?>
<Relationships xmlns="http://schemas.openxmlformats.org/package/2006/relationships"><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14.xml.rels><?xml version="1.0" encoding="UTF-8" standalone="yes"?>
<Relationships xmlns="http://schemas.openxmlformats.org/package/2006/relationships"><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9.png"/></Relationships>
</file>

<file path=ppt/diagrams/_rels/drawing15.xml.rels><?xml version="1.0" encoding="UTF-8" standalone="yes"?>
<Relationships xmlns="http://schemas.openxmlformats.org/package/2006/relationships"><Relationship Id="rId4" Type="http://schemas.openxmlformats.org/officeDocument/2006/relationships/image" Target="../media/image41.jpe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_rels/drawing16.xml.rels><?xml version="1.0" encoding="UTF-8" standalone="yes"?>
<Relationships xmlns="http://schemas.openxmlformats.org/package/2006/relationships"><Relationship Id="rId4" Type="http://schemas.openxmlformats.org/officeDocument/2006/relationships/image" Target="../media/image45.pn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png"/></Relationships>
</file>

<file path=ppt/diagrams/_rels/drawing17.xml.rels><?xml version="1.0" encoding="UTF-8" standalone="yes"?>
<Relationships xmlns="http://schemas.openxmlformats.org/package/2006/relationships"><Relationship Id="rId5" Type="http://schemas.openxmlformats.org/officeDocument/2006/relationships/image" Target="../media/image50.jpeg"/><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_rels/drawing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image" Target="../media/image51.jpeg"/></Relationships>
</file>

<file path=ppt/diagrams/_rels/drawing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diagrams/_rels/drawing3.xml.rels><?xml version="1.0" encoding="UTF-8" standalone="yes"?>
<Relationships xmlns="http://schemas.openxmlformats.org/package/2006/relationships"><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3FE99D4-AEDF-48E6-8480-F4722BB5A4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DE8615A-9359-448A-B91B-71524E01C4D4}">
      <dgm:prSet phldrT="[Metin]" custT="1"/>
      <dgm:spPr/>
      <dgm:t>
        <a:bodyPr/>
        <a:lstStyle/>
        <a:p>
          <a:r>
            <a:rPr lang="tr-TR" sz="2000" b="0" dirty="0" smtClean="0">
              <a:latin typeface="+mn-lt"/>
            </a:rPr>
            <a:t>Medyanın </a:t>
          </a:r>
          <a:r>
            <a:rPr lang="tr-TR" sz="2000" b="0" dirty="0">
              <a:latin typeface="+mn-lt"/>
            </a:rPr>
            <a:t>Tanımı</a:t>
          </a:r>
        </a:p>
      </dgm:t>
    </dgm:pt>
    <dgm:pt modelId="{3E9F5168-D1BC-4D32-8354-2A58C504A421}" cxnId="{4FD5E2FD-BE7C-4B7C-9CE4-60DDE4A8B36C}" type="parTrans">
      <dgm:prSet/>
      <dgm:spPr/>
      <dgm:t>
        <a:bodyPr/>
        <a:lstStyle/>
        <a:p>
          <a:endParaRPr lang="tr-TR"/>
        </a:p>
      </dgm:t>
    </dgm:pt>
    <dgm:pt modelId="{16F6914C-6229-4EB1-BFDF-38F47C6FD2DB}" cxnId="{4FD5E2FD-BE7C-4B7C-9CE4-60DDE4A8B36C}" type="sibTrans">
      <dgm:prSet/>
      <dgm:spPr/>
      <dgm:t>
        <a:bodyPr/>
        <a:lstStyle/>
        <a:p>
          <a:endParaRPr lang="tr-TR"/>
        </a:p>
      </dgm:t>
    </dgm:pt>
    <dgm:pt modelId="{BBF79D86-A689-4333-A690-5B929FF2500D}">
      <dgm:prSet custT="1"/>
      <dgm:spPr/>
      <dgm:t>
        <a:bodyPr/>
        <a:lstStyle/>
        <a:p>
          <a:r>
            <a:rPr lang="tr-TR" sz="2000" b="0" dirty="0">
              <a:latin typeface="+mn-lt"/>
            </a:rPr>
            <a:t>İnternet ve Yeni Medya</a:t>
          </a:r>
        </a:p>
      </dgm:t>
    </dgm:pt>
    <dgm:pt modelId="{92110AE9-EF09-49E2-8DD3-45B292E7EC09}" cxnId="{B8DBB4A8-288D-4AD4-A3CD-2394902D437C}" type="parTrans">
      <dgm:prSet/>
      <dgm:spPr/>
      <dgm:t>
        <a:bodyPr/>
        <a:lstStyle/>
        <a:p>
          <a:endParaRPr lang="tr-TR"/>
        </a:p>
      </dgm:t>
    </dgm:pt>
    <dgm:pt modelId="{A50E9965-AA70-42A4-B1C4-380F39E7E404}" cxnId="{B8DBB4A8-288D-4AD4-A3CD-2394902D437C}" type="sibTrans">
      <dgm:prSet/>
      <dgm:spPr/>
      <dgm:t>
        <a:bodyPr/>
        <a:lstStyle/>
        <a:p>
          <a:endParaRPr lang="tr-TR"/>
        </a:p>
      </dgm:t>
    </dgm:pt>
    <dgm:pt modelId="{83E3B58C-48AE-49B7-B773-363A2587469E}">
      <dgm:prSet custT="1"/>
      <dgm:spPr/>
      <dgm:t>
        <a:bodyPr/>
        <a:lstStyle/>
        <a:p>
          <a:r>
            <a:rPr lang="tr-TR" sz="2000" b="0" dirty="0">
              <a:latin typeface="+mn-lt"/>
            </a:rPr>
            <a:t>Yeni Medya Araçları</a:t>
          </a:r>
        </a:p>
      </dgm:t>
    </dgm:pt>
    <dgm:pt modelId="{50852AF4-5F87-4EAB-885F-77EEDED36887}" cxnId="{800A41F8-2F73-44B4-80D6-01A8A9604935}" type="parTrans">
      <dgm:prSet/>
      <dgm:spPr/>
      <dgm:t>
        <a:bodyPr/>
        <a:lstStyle/>
        <a:p>
          <a:endParaRPr lang="tr-TR"/>
        </a:p>
      </dgm:t>
    </dgm:pt>
    <dgm:pt modelId="{87928E78-DD01-4C69-9A0B-49E37A00113D}" cxnId="{800A41F8-2F73-44B4-80D6-01A8A9604935}" type="sibTrans">
      <dgm:prSet/>
      <dgm:spPr/>
      <dgm:t>
        <a:bodyPr/>
        <a:lstStyle/>
        <a:p>
          <a:endParaRPr lang="tr-TR"/>
        </a:p>
      </dgm:t>
    </dgm:pt>
    <dgm:pt modelId="{F5B32BDB-4834-43D6-91D0-2237211A60A7}">
      <dgm:prSet custT="1"/>
      <dgm:spPr/>
      <dgm:t>
        <a:bodyPr/>
        <a:lstStyle/>
        <a:p>
          <a:r>
            <a:rPr lang="tr-TR" sz="2000" b="0" dirty="0">
              <a:latin typeface="+mn-lt"/>
            </a:rPr>
            <a:t>Dijital Çağda Ebeveyn Olmak</a:t>
          </a:r>
        </a:p>
      </dgm:t>
    </dgm:pt>
    <dgm:pt modelId="{B3EC0AB7-65C0-4987-A060-4D7D46A019E5}" cxnId="{AC09D83D-8C3B-466E-8D35-5282908F403B}" type="parTrans">
      <dgm:prSet/>
      <dgm:spPr/>
      <dgm:t>
        <a:bodyPr/>
        <a:lstStyle/>
        <a:p>
          <a:endParaRPr lang="tr-TR"/>
        </a:p>
      </dgm:t>
    </dgm:pt>
    <dgm:pt modelId="{9183857F-288C-46B9-BDEF-F0F5876C47E2}" cxnId="{AC09D83D-8C3B-466E-8D35-5282908F403B}" type="sibTrans">
      <dgm:prSet/>
      <dgm:spPr/>
      <dgm:t>
        <a:bodyPr/>
        <a:lstStyle/>
        <a:p>
          <a:endParaRPr lang="tr-TR"/>
        </a:p>
      </dgm:t>
    </dgm:pt>
    <dgm:pt modelId="{DC2B0476-A190-4E5B-A923-7CAF0662806B}">
      <dgm:prSet custT="1"/>
      <dgm:spPr/>
      <dgm:t>
        <a:bodyPr/>
        <a:lstStyle/>
        <a:p>
          <a:r>
            <a:rPr lang="tr-TR" sz="2000" b="0" dirty="0">
              <a:latin typeface="+mn-lt"/>
            </a:rPr>
            <a:t>Çocuk ve Dijital Medya</a:t>
          </a:r>
        </a:p>
      </dgm:t>
    </dgm:pt>
    <dgm:pt modelId="{758BB9B8-8DA2-4063-8DBF-853524F2690F}" cxnId="{D4DB4FA9-0FB6-4150-A004-808C2BF07E07}" type="parTrans">
      <dgm:prSet/>
      <dgm:spPr/>
      <dgm:t>
        <a:bodyPr/>
        <a:lstStyle/>
        <a:p>
          <a:endParaRPr lang="tr-TR"/>
        </a:p>
      </dgm:t>
    </dgm:pt>
    <dgm:pt modelId="{B98813CE-3C50-4D58-8BF0-9F70117C01A2}" cxnId="{D4DB4FA9-0FB6-4150-A004-808C2BF07E07}" type="sibTrans">
      <dgm:prSet/>
      <dgm:spPr/>
      <dgm:t>
        <a:bodyPr/>
        <a:lstStyle/>
        <a:p>
          <a:endParaRPr lang="tr-TR"/>
        </a:p>
      </dgm:t>
    </dgm:pt>
    <dgm:pt modelId="{B84C29FF-9CF6-4744-944B-2DB3E302D2CF}">
      <dgm:prSet custT="1"/>
      <dgm:spPr/>
      <dgm:t>
        <a:bodyPr/>
        <a:lstStyle/>
        <a:p>
          <a:r>
            <a:rPr lang="tr-TR" sz="2000" b="0" dirty="0">
              <a:latin typeface="+mn-lt"/>
              <a:cs typeface="Calibri" panose="020F0502020204030204" pitchFamily="34" charset="0"/>
            </a:rPr>
            <a:t>Bilişim Teknolojilerinin Çocuklar İçin Fırsatları</a:t>
          </a:r>
        </a:p>
      </dgm:t>
    </dgm:pt>
    <dgm:pt modelId="{A64AF6B1-B924-47A7-841B-D748F0D0E0D5}" cxnId="{94269C9D-3026-4E46-94BC-B1F206705ADB}" type="parTrans">
      <dgm:prSet/>
      <dgm:spPr/>
      <dgm:t>
        <a:bodyPr/>
        <a:lstStyle/>
        <a:p>
          <a:endParaRPr lang="tr-TR"/>
        </a:p>
      </dgm:t>
    </dgm:pt>
    <dgm:pt modelId="{13C119B9-166E-4920-8F0E-55CEA5F91D93}" cxnId="{94269C9D-3026-4E46-94BC-B1F206705ADB}" type="sibTrans">
      <dgm:prSet/>
      <dgm:spPr/>
      <dgm:t>
        <a:bodyPr/>
        <a:lstStyle/>
        <a:p>
          <a:endParaRPr lang="tr-TR"/>
        </a:p>
      </dgm:t>
    </dgm:pt>
    <dgm:pt modelId="{457EF492-4FB7-498D-80F1-CB041ADA5B49}">
      <dgm:prSet custT="1"/>
      <dgm:spPr/>
      <dgm:t>
        <a:bodyPr/>
        <a:lstStyle/>
        <a:p>
          <a:r>
            <a:rPr lang="tr-TR" sz="2000" b="0" dirty="0">
              <a:latin typeface="+mn-lt"/>
              <a:cs typeface="Calibri" panose="020F0502020204030204" pitchFamily="34" charset="0"/>
            </a:rPr>
            <a:t>Bilişim Teknolojilerinin Çocuklar İçin Riskleri</a:t>
          </a:r>
        </a:p>
      </dgm:t>
    </dgm:pt>
    <dgm:pt modelId="{1EB83565-E6C9-4179-B0CC-570CA28A68F3}" cxnId="{E17AFABF-9BAC-44EA-9C51-82418C0D654E}" type="parTrans">
      <dgm:prSet/>
      <dgm:spPr/>
      <dgm:t>
        <a:bodyPr/>
        <a:lstStyle/>
        <a:p>
          <a:endParaRPr lang="tr-TR"/>
        </a:p>
      </dgm:t>
    </dgm:pt>
    <dgm:pt modelId="{43047DEF-4E19-490B-AF07-CBB697C022BC}" cxnId="{E17AFABF-9BAC-44EA-9C51-82418C0D654E}" type="sibTrans">
      <dgm:prSet/>
      <dgm:spPr/>
      <dgm:t>
        <a:bodyPr/>
        <a:lstStyle/>
        <a:p>
          <a:endParaRPr lang="tr-TR"/>
        </a:p>
      </dgm:t>
    </dgm:pt>
    <dgm:pt modelId="{53DCCD44-EB78-4AA8-9899-5D99305CFA40}">
      <dgm:prSet custT="1"/>
      <dgm:spPr/>
      <dgm:t>
        <a:bodyPr/>
        <a:lstStyle/>
        <a:p>
          <a:r>
            <a:rPr lang="tr-TR" sz="2000" b="0" dirty="0">
              <a:latin typeface="+mn-lt"/>
            </a:rPr>
            <a:t>Çocukları Bilişim Teknolojilerinin Risklerinden Korumak İçin Ne Yapmalı?</a:t>
          </a:r>
        </a:p>
      </dgm:t>
    </dgm:pt>
    <dgm:pt modelId="{FE4B4503-6DE2-430D-8CFB-A7C2646D8D6E}" cxnId="{DB754D6F-45C9-4CDB-8C4A-EBC98A87FEAD}" type="parTrans">
      <dgm:prSet/>
      <dgm:spPr/>
      <dgm:t>
        <a:bodyPr/>
        <a:lstStyle/>
        <a:p>
          <a:endParaRPr lang="tr-TR"/>
        </a:p>
      </dgm:t>
    </dgm:pt>
    <dgm:pt modelId="{83FA7BBD-A7F1-4AE6-888F-3AD9789E9E27}" cxnId="{DB754D6F-45C9-4CDB-8C4A-EBC98A87FEAD}" type="sibTrans">
      <dgm:prSet/>
      <dgm:spPr/>
      <dgm:t>
        <a:bodyPr/>
        <a:lstStyle/>
        <a:p>
          <a:endParaRPr lang="tr-TR"/>
        </a:p>
      </dgm:t>
    </dgm:pt>
    <dgm:pt modelId="{BAE9F632-29EA-4D1C-BD20-A819F248FD3B}">
      <dgm:prSet custT="1"/>
      <dgm:spPr/>
      <dgm:t>
        <a:bodyPr/>
        <a:lstStyle/>
        <a:p>
          <a:r>
            <a:rPr lang="tr-TR" sz="2000" b="0" dirty="0">
              <a:latin typeface="+mn-lt"/>
              <a:cs typeface="Calibri" panose="020F0502020204030204" pitchFamily="34" charset="0"/>
            </a:rPr>
            <a:t>Önerilen Web Adresleri</a:t>
          </a:r>
        </a:p>
      </dgm:t>
    </dgm:pt>
    <dgm:pt modelId="{AE70E0BE-FC96-4C59-B91C-5BBB216CD41B}" cxnId="{3359EB0C-EBDD-445D-9A62-799BD075EE6C}" type="parTrans">
      <dgm:prSet/>
      <dgm:spPr/>
      <dgm:t>
        <a:bodyPr/>
        <a:lstStyle/>
        <a:p>
          <a:endParaRPr lang="tr-TR"/>
        </a:p>
      </dgm:t>
    </dgm:pt>
    <dgm:pt modelId="{24B8DCE6-2D7D-40E0-A4C1-17D177902DA8}" cxnId="{3359EB0C-EBDD-445D-9A62-799BD075EE6C}" type="sibTrans">
      <dgm:prSet/>
      <dgm:spPr/>
      <dgm:t>
        <a:bodyPr/>
        <a:lstStyle/>
        <a:p>
          <a:endParaRPr lang="tr-TR"/>
        </a:p>
      </dgm:t>
    </dgm:pt>
    <dgm:pt modelId="{133182BC-0C4A-4177-BE13-6C34686D81E1}">
      <dgm:prSet custT="1"/>
      <dgm:spPr/>
      <dgm:t>
        <a:bodyPr/>
        <a:lstStyle/>
        <a:p>
          <a:r>
            <a:rPr lang="tr-TR" sz="2000" b="0" dirty="0" smtClean="0">
              <a:latin typeface="+mn-lt"/>
            </a:rPr>
            <a:t>İhbar </a:t>
          </a:r>
          <a:r>
            <a:rPr lang="tr-TR" sz="2000" b="0" dirty="0">
              <a:latin typeface="+mn-lt"/>
            </a:rPr>
            <a:t>Adresleri</a:t>
          </a:r>
          <a:endParaRPr lang="tr-TR" sz="2000" b="0" dirty="0">
            <a:latin typeface="+mn-lt"/>
            <a:cs typeface="Calibri" panose="020F0502020204030204" pitchFamily="34" charset="0"/>
          </a:endParaRPr>
        </a:p>
      </dgm:t>
    </dgm:pt>
    <dgm:pt modelId="{842163E5-C001-403B-8CC9-06A4C6AA839E}" cxnId="{6C6450C5-9B36-40D4-B684-79925D242B98}" type="parTrans">
      <dgm:prSet/>
      <dgm:spPr/>
      <dgm:t>
        <a:bodyPr/>
        <a:lstStyle/>
        <a:p>
          <a:endParaRPr lang="tr-TR"/>
        </a:p>
      </dgm:t>
    </dgm:pt>
    <dgm:pt modelId="{F11B9E4C-BF3D-4AF4-832F-43A41982B006}" cxnId="{6C6450C5-9B36-40D4-B684-79925D242B98}" type="sibTrans">
      <dgm:prSet/>
      <dgm:spPr/>
      <dgm:t>
        <a:bodyPr/>
        <a:lstStyle/>
        <a:p>
          <a:endParaRPr lang="tr-TR"/>
        </a:p>
      </dgm:t>
    </dgm:pt>
    <dgm:pt modelId="{38E65CC1-6789-44E8-8620-D09F71DBAD06}" type="pres">
      <dgm:prSet presAssocID="{E3FE99D4-AEDF-48E6-8480-F4722BB5A44A}" presName="linear" presStyleCnt="0">
        <dgm:presLayoutVars>
          <dgm:animLvl val="lvl"/>
          <dgm:resizeHandles val="exact"/>
        </dgm:presLayoutVars>
      </dgm:prSet>
      <dgm:spPr/>
      <dgm:t>
        <a:bodyPr/>
        <a:lstStyle/>
        <a:p>
          <a:endParaRPr lang="tr-TR"/>
        </a:p>
      </dgm:t>
    </dgm:pt>
    <dgm:pt modelId="{B1EE8CF6-A0A2-4D73-B9D9-24ABCF6951BF}" type="pres">
      <dgm:prSet presAssocID="{9DE8615A-9359-448A-B91B-71524E01C4D4}" presName="parentText" presStyleLbl="node1" presStyleIdx="0" presStyleCnt="10">
        <dgm:presLayoutVars>
          <dgm:chMax val="0"/>
          <dgm:bulletEnabled val="1"/>
        </dgm:presLayoutVars>
      </dgm:prSet>
      <dgm:spPr/>
      <dgm:t>
        <a:bodyPr/>
        <a:lstStyle/>
        <a:p>
          <a:endParaRPr lang="tr-TR"/>
        </a:p>
      </dgm:t>
    </dgm:pt>
    <dgm:pt modelId="{CF907F60-32FA-45F1-B48A-77169A781184}" type="pres">
      <dgm:prSet presAssocID="{16F6914C-6229-4EB1-BFDF-38F47C6FD2DB}" presName="spacer" presStyleCnt="0"/>
      <dgm:spPr/>
      <dgm:t>
        <a:bodyPr/>
        <a:lstStyle/>
        <a:p>
          <a:endParaRPr lang="tr-TR"/>
        </a:p>
      </dgm:t>
    </dgm:pt>
    <dgm:pt modelId="{1EA35428-11FA-4A21-81F4-70AA5866BDCE}" type="pres">
      <dgm:prSet presAssocID="{BBF79D86-A689-4333-A690-5B929FF2500D}" presName="parentText" presStyleLbl="node1" presStyleIdx="1" presStyleCnt="10" custLinFactNeighborY="-71086">
        <dgm:presLayoutVars>
          <dgm:chMax val="0"/>
          <dgm:bulletEnabled val="1"/>
        </dgm:presLayoutVars>
      </dgm:prSet>
      <dgm:spPr/>
      <dgm:t>
        <a:bodyPr/>
        <a:lstStyle/>
        <a:p>
          <a:endParaRPr lang="tr-TR"/>
        </a:p>
      </dgm:t>
    </dgm:pt>
    <dgm:pt modelId="{A73F8368-8C73-4236-8F57-4D925A46FA22}" type="pres">
      <dgm:prSet presAssocID="{A50E9965-AA70-42A4-B1C4-380F39E7E404}" presName="spacer" presStyleCnt="0"/>
      <dgm:spPr/>
      <dgm:t>
        <a:bodyPr/>
        <a:lstStyle/>
        <a:p>
          <a:endParaRPr lang="tr-TR"/>
        </a:p>
      </dgm:t>
    </dgm:pt>
    <dgm:pt modelId="{072FA02B-5F47-423F-98C6-971630758504}" type="pres">
      <dgm:prSet presAssocID="{83E3B58C-48AE-49B7-B773-363A2587469E}" presName="parentText" presStyleLbl="node1" presStyleIdx="2" presStyleCnt="10">
        <dgm:presLayoutVars>
          <dgm:chMax val="0"/>
          <dgm:bulletEnabled val="1"/>
        </dgm:presLayoutVars>
      </dgm:prSet>
      <dgm:spPr/>
      <dgm:t>
        <a:bodyPr/>
        <a:lstStyle/>
        <a:p>
          <a:endParaRPr lang="tr-TR"/>
        </a:p>
      </dgm:t>
    </dgm:pt>
    <dgm:pt modelId="{4AA2F6E2-269B-4B6B-A9A1-74B85AB02AA6}" type="pres">
      <dgm:prSet presAssocID="{87928E78-DD01-4C69-9A0B-49E37A00113D}" presName="spacer" presStyleCnt="0"/>
      <dgm:spPr/>
      <dgm:t>
        <a:bodyPr/>
        <a:lstStyle/>
        <a:p>
          <a:endParaRPr lang="tr-TR"/>
        </a:p>
      </dgm:t>
    </dgm:pt>
    <dgm:pt modelId="{F941454A-3DA9-46C2-8932-3381158E4DFD}" type="pres">
      <dgm:prSet presAssocID="{F5B32BDB-4834-43D6-91D0-2237211A60A7}" presName="parentText" presStyleLbl="node1" presStyleIdx="3" presStyleCnt="10">
        <dgm:presLayoutVars>
          <dgm:chMax val="0"/>
          <dgm:bulletEnabled val="1"/>
        </dgm:presLayoutVars>
      </dgm:prSet>
      <dgm:spPr/>
      <dgm:t>
        <a:bodyPr/>
        <a:lstStyle/>
        <a:p>
          <a:endParaRPr lang="tr-TR"/>
        </a:p>
      </dgm:t>
    </dgm:pt>
    <dgm:pt modelId="{D8802D75-322D-4623-94E0-60E900F70831}" type="pres">
      <dgm:prSet presAssocID="{9183857F-288C-46B9-BDEF-F0F5876C47E2}" presName="spacer" presStyleCnt="0"/>
      <dgm:spPr/>
      <dgm:t>
        <a:bodyPr/>
        <a:lstStyle/>
        <a:p>
          <a:endParaRPr lang="tr-TR"/>
        </a:p>
      </dgm:t>
    </dgm:pt>
    <dgm:pt modelId="{37AE4AC4-9843-460F-A9DA-A43123ED9CE9}" type="pres">
      <dgm:prSet presAssocID="{DC2B0476-A190-4E5B-A923-7CAF0662806B}" presName="parentText" presStyleLbl="node1" presStyleIdx="4" presStyleCnt="10">
        <dgm:presLayoutVars>
          <dgm:chMax val="0"/>
          <dgm:bulletEnabled val="1"/>
        </dgm:presLayoutVars>
      </dgm:prSet>
      <dgm:spPr/>
      <dgm:t>
        <a:bodyPr/>
        <a:lstStyle/>
        <a:p>
          <a:endParaRPr lang="tr-TR"/>
        </a:p>
      </dgm:t>
    </dgm:pt>
    <dgm:pt modelId="{FD64BA18-33AA-4400-8589-E22EE51B075A}" type="pres">
      <dgm:prSet presAssocID="{B98813CE-3C50-4D58-8BF0-9F70117C01A2}" presName="spacer" presStyleCnt="0"/>
      <dgm:spPr/>
      <dgm:t>
        <a:bodyPr/>
        <a:lstStyle/>
        <a:p>
          <a:endParaRPr lang="tr-TR"/>
        </a:p>
      </dgm:t>
    </dgm:pt>
    <dgm:pt modelId="{1E3393BF-A1B6-463E-98D2-E93FD7B76000}" type="pres">
      <dgm:prSet presAssocID="{B84C29FF-9CF6-4744-944B-2DB3E302D2CF}" presName="parentText" presStyleLbl="node1" presStyleIdx="5" presStyleCnt="10">
        <dgm:presLayoutVars>
          <dgm:chMax val="0"/>
          <dgm:bulletEnabled val="1"/>
        </dgm:presLayoutVars>
      </dgm:prSet>
      <dgm:spPr/>
      <dgm:t>
        <a:bodyPr/>
        <a:lstStyle/>
        <a:p>
          <a:endParaRPr lang="tr-TR"/>
        </a:p>
      </dgm:t>
    </dgm:pt>
    <dgm:pt modelId="{FFE5816D-9BD3-43F9-83D3-41D8E15250D9}" type="pres">
      <dgm:prSet presAssocID="{13C119B9-166E-4920-8F0E-55CEA5F91D93}" presName="spacer" presStyleCnt="0"/>
      <dgm:spPr/>
      <dgm:t>
        <a:bodyPr/>
        <a:lstStyle/>
        <a:p>
          <a:endParaRPr lang="tr-TR"/>
        </a:p>
      </dgm:t>
    </dgm:pt>
    <dgm:pt modelId="{1DE87B70-F093-4950-BC0D-89A21986BC79}" type="pres">
      <dgm:prSet presAssocID="{457EF492-4FB7-498D-80F1-CB041ADA5B49}" presName="parentText" presStyleLbl="node1" presStyleIdx="6" presStyleCnt="10">
        <dgm:presLayoutVars>
          <dgm:chMax val="0"/>
          <dgm:bulletEnabled val="1"/>
        </dgm:presLayoutVars>
      </dgm:prSet>
      <dgm:spPr/>
      <dgm:t>
        <a:bodyPr/>
        <a:lstStyle/>
        <a:p>
          <a:endParaRPr lang="tr-TR"/>
        </a:p>
      </dgm:t>
    </dgm:pt>
    <dgm:pt modelId="{889A128F-3960-486E-875B-0EA2F5ED100E}" type="pres">
      <dgm:prSet presAssocID="{43047DEF-4E19-490B-AF07-CBB697C022BC}" presName="spacer" presStyleCnt="0"/>
      <dgm:spPr/>
      <dgm:t>
        <a:bodyPr/>
        <a:lstStyle/>
        <a:p>
          <a:endParaRPr lang="tr-TR"/>
        </a:p>
      </dgm:t>
    </dgm:pt>
    <dgm:pt modelId="{0B3E8E90-9410-4D69-ACCF-A637089C7B6A}" type="pres">
      <dgm:prSet presAssocID="{53DCCD44-EB78-4AA8-9899-5D99305CFA40}" presName="parentText" presStyleLbl="node1" presStyleIdx="7" presStyleCnt="10">
        <dgm:presLayoutVars>
          <dgm:chMax val="0"/>
          <dgm:bulletEnabled val="1"/>
        </dgm:presLayoutVars>
      </dgm:prSet>
      <dgm:spPr/>
      <dgm:t>
        <a:bodyPr/>
        <a:lstStyle/>
        <a:p>
          <a:endParaRPr lang="tr-TR"/>
        </a:p>
      </dgm:t>
    </dgm:pt>
    <dgm:pt modelId="{62AB38B5-BBD1-4BFF-927B-D444FC2ADA7E}" type="pres">
      <dgm:prSet presAssocID="{83FA7BBD-A7F1-4AE6-888F-3AD9789E9E27}" presName="spacer" presStyleCnt="0"/>
      <dgm:spPr/>
      <dgm:t>
        <a:bodyPr/>
        <a:lstStyle/>
        <a:p>
          <a:endParaRPr lang="tr-TR"/>
        </a:p>
      </dgm:t>
    </dgm:pt>
    <dgm:pt modelId="{FD5A3F05-8DB5-4FF6-BB86-FA66961EE7E2}" type="pres">
      <dgm:prSet presAssocID="{BAE9F632-29EA-4D1C-BD20-A819F248FD3B}" presName="parentText" presStyleLbl="node1" presStyleIdx="8" presStyleCnt="10">
        <dgm:presLayoutVars>
          <dgm:chMax val="0"/>
          <dgm:bulletEnabled val="1"/>
        </dgm:presLayoutVars>
      </dgm:prSet>
      <dgm:spPr/>
      <dgm:t>
        <a:bodyPr/>
        <a:lstStyle/>
        <a:p>
          <a:endParaRPr lang="tr-TR"/>
        </a:p>
      </dgm:t>
    </dgm:pt>
    <dgm:pt modelId="{A2070143-EA4F-4250-B4A6-B9CE248B067B}" type="pres">
      <dgm:prSet presAssocID="{24B8DCE6-2D7D-40E0-A4C1-17D177902DA8}" presName="spacer" presStyleCnt="0"/>
      <dgm:spPr/>
      <dgm:t>
        <a:bodyPr/>
        <a:lstStyle/>
        <a:p>
          <a:endParaRPr lang="tr-TR"/>
        </a:p>
      </dgm:t>
    </dgm:pt>
    <dgm:pt modelId="{5F408F2A-552A-4B66-85AB-B04BF4450363}" type="pres">
      <dgm:prSet presAssocID="{133182BC-0C4A-4177-BE13-6C34686D81E1}" presName="parentText" presStyleLbl="node1" presStyleIdx="9" presStyleCnt="10">
        <dgm:presLayoutVars>
          <dgm:chMax val="0"/>
          <dgm:bulletEnabled val="1"/>
        </dgm:presLayoutVars>
      </dgm:prSet>
      <dgm:spPr/>
      <dgm:t>
        <a:bodyPr/>
        <a:lstStyle/>
        <a:p>
          <a:endParaRPr lang="tr-TR"/>
        </a:p>
      </dgm:t>
    </dgm:pt>
  </dgm:ptLst>
  <dgm:cxnLst>
    <dgm:cxn modelId="{6C6450C5-9B36-40D4-B684-79925D242B98}" srcId="{E3FE99D4-AEDF-48E6-8480-F4722BB5A44A}" destId="{133182BC-0C4A-4177-BE13-6C34686D81E1}" srcOrd="9" destOrd="0" parTransId="{842163E5-C001-403B-8CC9-06A4C6AA839E}" sibTransId="{F11B9E4C-BF3D-4AF4-832F-43A41982B006}"/>
    <dgm:cxn modelId="{885BC8E1-D0E2-4ED8-B33B-AA2A3F14B337}" type="presOf" srcId="{53DCCD44-EB78-4AA8-9899-5D99305CFA40}" destId="{0B3E8E90-9410-4D69-ACCF-A637089C7B6A}" srcOrd="0" destOrd="0" presId="urn:microsoft.com/office/officeart/2005/8/layout/vList2"/>
    <dgm:cxn modelId="{DB754D6F-45C9-4CDB-8C4A-EBC98A87FEAD}" srcId="{E3FE99D4-AEDF-48E6-8480-F4722BB5A44A}" destId="{53DCCD44-EB78-4AA8-9899-5D99305CFA40}" srcOrd="7" destOrd="0" parTransId="{FE4B4503-6DE2-430D-8CFB-A7C2646D8D6E}" sibTransId="{83FA7BBD-A7F1-4AE6-888F-3AD9789E9E27}"/>
    <dgm:cxn modelId="{3359EB0C-EBDD-445D-9A62-799BD075EE6C}" srcId="{E3FE99D4-AEDF-48E6-8480-F4722BB5A44A}" destId="{BAE9F632-29EA-4D1C-BD20-A819F248FD3B}" srcOrd="8" destOrd="0" parTransId="{AE70E0BE-FC96-4C59-B91C-5BBB216CD41B}" sibTransId="{24B8DCE6-2D7D-40E0-A4C1-17D177902DA8}"/>
    <dgm:cxn modelId="{D4DB4FA9-0FB6-4150-A004-808C2BF07E07}" srcId="{E3FE99D4-AEDF-48E6-8480-F4722BB5A44A}" destId="{DC2B0476-A190-4E5B-A923-7CAF0662806B}" srcOrd="4" destOrd="0" parTransId="{758BB9B8-8DA2-4063-8DBF-853524F2690F}" sibTransId="{B98813CE-3C50-4D58-8BF0-9F70117C01A2}"/>
    <dgm:cxn modelId="{AC09D83D-8C3B-466E-8D35-5282908F403B}" srcId="{E3FE99D4-AEDF-48E6-8480-F4722BB5A44A}" destId="{F5B32BDB-4834-43D6-91D0-2237211A60A7}" srcOrd="3" destOrd="0" parTransId="{B3EC0AB7-65C0-4987-A060-4D7D46A019E5}" sibTransId="{9183857F-288C-46B9-BDEF-F0F5876C47E2}"/>
    <dgm:cxn modelId="{E17AFABF-9BAC-44EA-9C51-82418C0D654E}" srcId="{E3FE99D4-AEDF-48E6-8480-F4722BB5A44A}" destId="{457EF492-4FB7-498D-80F1-CB041ADA5B49}" srcOrd="6" destOrd="0" parTransId="{1EB83565-E6C9-4179-B0CC-570CA28A68F3}" sibTransId="{43047DEF-4E19-490B-AF07-CBB697C022BC}"/>
    <dgm:cxn modelId="{94269C9D-3026-4E46-94BC-B1F206705ADB}" srcId="{E3FE99D4-AEDF-48E6-8480-F4722BB5A44A}" destId="{B84C29FF-9CF6-4744-944B-2DB3E302D2CF}" srcOrd="5" destOrd="0" parTransId="{A64AF6B1-B924-47A7-841B-D748F0D0E0D5}" sibTransId="{13C119B9-166E-4920-8F0E-55CEA5F91D93}"/>
    <dgm:cxn modelId="{DE698ABD-1569-4EAC-813F-8968B12F621F}" type="presOf" srcId="{83E3B58C-48AE-49B7-B773-363A2587469E}" destId="{072FA02B-5F47-423F-98C6-971630758504}" srcOrd="0" destOrd="0" presId="urn:microsoft.com/office/officeart/2005/8/layout/vList2"/>
    <dgm:cxn modelId="{3AB90309-EF0F-41E7-8353-7436433E50AD}" type="presOf" srcId="{B84C29FF-9CF6-4744-944B-2DB3E302D2CF}" destId="{1E3393BF-A1B6-463E-98D2-E93FD7B76000}" srcOrd="0" destOrd="0" presId="urn:microsoft.com/office/officeart/2005/8/layout/vList2"/>
    <dgm:cxn modelId="{4FD5E2FD-BE7C-4B7C-9CE4-60DDE4A8B36C}" srcId="{E3FE99D4-AEDF-48E6-8480-F4722BB5A44A}" destId="{9DE8615A-9359-448A-B91B-71524E01C4D4}" srcOrd="0" destOrd="0" parTransId="{3E9F5168-D1BC-4D32-8354-2A58C504A421}" sibTransId="{16F6914C-6229-4EB1-BFDF-38F47C6FD2DB}"/>
    <dgm:cxn modelId="{3934BFDD-648C-4FF1-900F-81C5731E133A}" type="presOf" srcId="{133182BC-0C4A-4177-BE13-6C34686D81E1}" destId="{5F408F2A-552A-4B66-85AB-B04BF4450363}" srcOrd="0" destOrd="0" presId="urn:microsoft.com/office/officeart/2005/8/layout/vList2"/>
    <dgm:cxn modelId="{C28EC89F-EF2E-4D4D-92D0-F21E711F470D}" type="presOf" srcId="{DC2B0476-A190-4E5B-A923-7CAF0662806B}" destId="{37AE4AC4-9843-460F-A9DA-A43123ED9CE9}" srcOrd="0" destOrd="0" presId="urn:microsoft.com/office/officeart/2005/8/layout/vList2"/>
    <dgm:cxn modelId="{902D5937-1045-48B3-ACBD-E62219F35303}" type="presOf" srcId="{BBF79D86-A689-4333-A690-5B929FF2500D}" destId="{1EA35428-11FA-4A21-81F4-70AA5866BDCE}" srcOrd="0" destOrd="0" presId="urn:microsoft.com/office/officeart/2005/8/layout/vList2"/>
    <dgm:cxn modelId="{0D946A87-C209-47A9-929F-818C66AF1B98}" type="presOf" srcId="{BAE9F632-29EA-4D1C-BD20-A819F248FD3B}" destId="{FD5A3F05-8DB5-4FF6-BB86-FA66961EE7E2}" srcOrd="0" destOrd="0" presId="urn:microsoft.com/office/officeart/2005/8/layout/vList2"/>
    <dgm:cxn modelId="{B8DBB4A8-288D-4AD4-A3CD-2394902D437C}" srcId="{E3FE99D4-AEDF-48E6-8480-F4722BB5A44A}" destId="{BBF79D86-A689-4333-A690-5B929FF2500D}" srcOrd="1" destOrd="0" parTransId="{92110AE9-EF09-49E2-8DD3-45B292E7EC09}" sibTransId="{A50E9965-AA70-42A4-B1C4-380F39E7E404}"/>
    <dgm:cxn modelId="{18A319DD-92A4-41B4-AB53-829C3EB4621B}" type="presOf" srcId="{457EF492-4FB7-498D-80F1-CB041ADA5B49}" destId="{1DE87B70-F093-4950-BC0D-89A21986BC79}" srcOrd="0" destOrd="0" presId="urn:microsoft.com/office/officeart/2005/8/layout/vList2"/>
    <dgm:cxn modelId="{CD472A64-BA94-42E8-80EE-ADEF0C38741E}" type="presOf" srcId="{9DE8615A-9359-448A-B91B-71524E01C4D4}" destId="{B1EE8CF6-A0A2-4D73-B9D9-24ABCF6951BF}" srcOrd="0" destOrd="0" presId="urn:microsoft.com/office/officeart/2005/8/layout/vList2"/>
    <dgm:cxn modelId="{800A41F8-2F73-44B4-80D6-01A8A9604935}" srcId="{E3FE99D4-AEDF-48E6-8480-F4722BB5A44A}" destId="{83E3B58C-48AE-49B7-B773-363A2587469E}" srcOrd="2" destOrd="0" parTransId="{50852AF4-5F87-4EAB-885F-77EEDED36887}" sibTransId="{87928E78-DD01-4C69-9A0B-49E37A00113D}"/>
    <dgm:cxn modelId="{73186FE4-4433-4AFD-9BC1-C8953502BF45}" type="presOf" srcId="{E3FE99D4-AEDF-48E6-8480-F4722BB5A44A}" destId="{38E65CC1-6789-44E8-8620-D09F71DBAD06}" srcOrd="0" destOrd="0" presId="urn:microsoft.com/office/officeart/2005/8/layout/vList2"/>
    <dgm:cxn modelId="{F8D36EC6-E43E-4FCE-851D-E21C2B8D804A}" type="presOf" srcId="{F5B32BDB-4834-43D6-91D0-2237211A60A7}" destId="{F941454A-3DA9-46C2-8932-3381158E4DFD}" srcOrd="0" destOrd="0" presId="urn:microsoft.com/office/officeart/2005/8/layout/vList2"/>
    <dgm:cxn modelId="{303DAF96-8191-486B-B2F6-49CCBCD0DE7F}" type="presParOf" srcId="{38E65CC1-6789-44E8-8620-D09F71DBAD06}" destId="{B1EE8CF6-A0A2-4D73-B9D9-24ABCF6951BF}" srcOrd="0" destOrd="0" presId="urn:microsoft.com/office/officeart/2005/8/layout/vList2"/>
    <dgm:cxn modelId="{D1B01DA4-5831-429A-953B-C703EB1DC7FB}" type="presParOf" srcId="{38E65CC1-6789-44E8-8620-D09F71DBAD06}" destId="{CF907F60-32FA-45F1-B48A-77169A781184}" srcOrd="1" destOrd="0" presId="urn:microsoft.com/office/officeart/2005/8/layout/vList2"/>
    <dgm:cxn modelId="{1177834D-D17A-4A94-9B6D-3072BF4A188A}" type="presParOf" srcId="{38E65CC1-6789-44E8-8620-D09F71DBAD06}" destId="{1EA35428-11FA-4A21-81F4-70AA5866BDCE}" srcOrd="2" destOrd="0" presId="urn:microsoft.com/office/officeart/2005/8/layout/vList2"/>
    <dgm:cxn modelId="{6D3D6E49-65B0-4305-83FC-800BA6B3696B}" type="presParOf" srcId="{38E65CC1-6789-44E8-8620-D09F71DBAD06}" destId="{A73F8368-8C73-4236-8F57-4D925A46FA22}" srcOrd="3" destOrd="0" presId="urn:microsoft.com/office/officeart/2005/8/layout/vList2"/>
    <dgm:cxn modelId="{36DDE3AD-7B21-49E4-97FC-CDB37004555F}" type="presParOf" srcId="{38E65CC1-6789-44E8-8620-D09F71DBAD06}" destId="{072FA02B-5F47-423F-98C6-971630758504}" srcOrd="4" destOrd="0" presId="urn:microsoft.com/office/officeart/2005/8/layout/vList2"/>
    <dgm:cxn modelId="{BE08C0B5-7823-4317-85E4-769635EA6EA2}" type="presParOf" srcId="{38E65CC1-6789-44E8-8620-D09F71DBAD06}" destId="{4AA2F6E2-269B-4B6B-A9A1-74B85AB02AA6}" srcOrd="5" destOrd="0" presId="urn:microsoft.com/office/officeart/2005/8/layout/vList2"/>
    <dgm:cxn modelId="{172759A4-0129-41DF-9434-A265C2F38C05}" type="presParOf" srcId="{38E65CC1-6789-44E8-8620-D09F71DBAD06}" destId="{F941454A-3DA9-46C2-8932-3381158E4DFD}" srcOrd="6" destOrd="0" presId="urn:microsoft.com/office/officeart/2005/8/layout/vList2"/>
    <dgm:cxn modelId="{FC4EA467-9FBD-4541-A3B6-99EBB8388A84}" type="presParOf" srcId="{38E65CC1-6789-44E8-8620-D09F71DBAD06}" destId="{D8802D75-322D-4623-94E0-60E900F70831}" srcOrd="7" destOrd="0" presId="urn:microsoft.com/office/officeart/2005/8/layout/vList2"/>
    <dgm:cxn modelId="{49A87AC3-4E01-4B3D-84FC-781B2DEAFFB9}" type="presParOf" srcId="{38E65CC1-6789-44E8-8620-D09F71DBAD06}" destId="{37AE4AC4-9843-460F-A9DA-A43123ED9CE9}" srcOrd="8" destOrd="0" presId="urn:microsoft.com/office/officeart/2005/8/layout/vList2"/>
    <dgm:cxn modelId="{C9C07432-227C-4E10-915B-25D399AA59BE}" type="presParOf" srcId="{38E65CC1-6789-44E8-8620-D09F71DBAD06}" destId="{FD64BA18-33AA-4400-8589-E22EE51B075A}" srcOrd="9" destOrd="0" presId="urn:microsoft.com/office/officeart/2005/8/layout/vList2"/>
    <dgm:cxn modelId="{18B60EDD-7B07-4FA5-86D9-4E03B398B58B}" type="presParOf" srcId="{38E65CC1-6789-44E8-8620-D09F71DBAD06}" destId="{1E3393BF-A1B6-463E-98D2-E93FD7B76000}" srcOrd="10" destOrd="0" presId="urn:microsoft.com/office/officeart/2005/8/layout/vList2"/>
    <dgm:cxn modelId="{2CF8C460-12EE-43F2-9B99-D41069D70FD1}" type="presParOf" srcId="{38E65CC1-6789-44E8-8620-D09F71DBAD06}" destId="{FFE5816D-9BD3-43F9-83D3-41D8E15250D9}" srcOrd="11" destOrd="0" presId="urn:microsoft.com/office/officeart/2005/8/layout/vList2"/>
    <dgm:cxn modelId="{5F1A6E76-0E50-4650-BA5D-8DF01D445589}" type="presParOf" srcId="{38E65CC1-6789-44E8-8620-D09F71DBAD06}" destId="{1DE87B70-F093-4950-BC0D-89A21986BC79}" srcOrd="12" destOrd="0" presId="urn:microsoft.com/office/officeart/2005/8/layout/vList2"/>
    <dgm:cxn modelId="{5D05761A-DCF0-4292-8E54-44538B427E6A}" type="presParOf" srcId="{38E65CC1-6789-44E8-8620-D09F71DBAD06}" destId="{889A128F-3960-486E-875B-0EA2F5ED100E}" srcOrd="13" destOrd="0" presId="urn:microsoft.com/office/officeart/2005/8/layout/vList2"/>
    <dgm:cxn modelId="{111FDDC7-3A06-40A2-AEFE-BC9ACAD97A8F}" type="presParOf" srcId="{38E65CC1-6789-44E8-8620-D09F71DBAD06}" destId="{0B3E8E90-9410-4D69-ACCF-A637089C7B6A}" srcOrd="14" destOrd="0" presId="urn:microsoft.com/office/officeart/2005/8/layout/vList2"/>
    <dgm:cxn modelId="{D6D8A8E8-4933-4610-B801-8C6DBA39D1A9}" type="presParOf" srcId="{38E65CC1-6789-44E8-8620-D09F71DBAD06}" destId="{62AB38B5-BBD1-4BFF-927B-D444FC2ADA7E}" srcOrd="15" destOrd="0" presId="urn:microsoft.com/office/officeart/2005/8/layout/vList2"/>
    <dgm:cxn modelId="{6A26F4C6-146B-4068-A1AA-2D3221E1102B}" type="presParOf" srcId="{38E65CC1-6789-44E8-8620-D09F71DBAD06}" destId="{FD5A3F05-8DB5-4FF6-BB86-FA66961EE7E2}" srcOrd="16" destOrd="0" presId="urn:microsoft.com/office/officeart/2005/8/layout/vList2"/>
    <dgm:cxn modelId="{D75E2E28-1C8A-4F96-9463-E35A20FF1C9F}" type="presParOf" srcId="{38E65CC1-6789-44E8-8620-D09F71DBAD06}" destId="{A2070143-EA4F-4250-B4A6-B9CE248B067B}" srcOrd="17" destOrd="0" presId="urn:microsoft.com/office/officeart/2005/8/layout/vList2"/>
    <dgm:cxn modelId="{47FD0AC0-CD97-4508-8074-F4078E173C05}" type="presParOf" srcId="{38E65CC1-6789-44E8-8620-D09F71DBAD06}" destId="{5F408F2A-552A-4B66-85AB-B04BF4450363}"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F18F39-B8EB-4513-A4F5-6DFEB82CDA6C}" type="doc">
      <dgm:prSet loTypeId="urn:microsoft.com/office/officeart/2009/3/layout/HorizontalOrganizationChart" loCatId="hierarchy" qsTypeId="urn:microsoft.com/office/officeart/2005/8/quickstyle/simple3" qsCatId="simple" csTypeId="urn:microsoft.com/office/officeart/2005/8/colors/accent6_3" csCatId="accent6" phldr="1"/>
      <dgm:spPr/>
      <dgm:t>
        <a:bodyPr/>
        <a:lstStyle/>
        <a:p>
          <a:endParaRPr lang="tr-TR"/>
        </a:p>
      </dgm:t>
    </dgm:pt>
    <dgm:pt modelId="{005FE855-DEEF-45C6-B94D-BC3B4C6B2B65}">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Gizlilik Riskleri</a:t>
          </a:r>
        </a:p>
      </dgm:t>
    </dgm:pt>
    <dgm:pt modelId="{17FC1F13-8421-4EE2-9AC8-F2151961BF6D}" cxnId="{0F092C52-DFD7-41D2-959C-8AC3CD0E9A89}" type="parTrans">
      <dgm:prSet/>
      <dgm:spPr/>
      <dgm:t>
        <a:bodyPr/>
        <a:lstStyle/>
        <a:p>
          <a:endParaRPr lang="tr-TR"/>
        </a:p>
      </dgm:t>
    </dgm:pt>
    <dgm:pt modelId="{AEDA31DF-607E-4882-98B8-85E0ADBDEA98}" cxnId="{0F092C52-DFD7-41D2-959C-8AC3CD0E9A89}" type="sibTrans">
      <dgm:prSet/>
      <dgm:spPr/>
      <dgm:t>
        <a:bodyPr/>
        <a:lstStyle/>
        <a:p>
          <a:endParaRPr lang="tr-TR"/>
        </a:p>
      </dgm:t>
    </dgm:pt>
    <dgm:pt modelId="{CD20A2CD-9D9E-4247-806A-2908C4F5734D}">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Özel bilgilerin farkında olmadan paylaşılması</a:t>
          </a:r>
        </a:p>
      </dgm:t>
    </dgm:pt>
    <dgm:pt modelId="{1788B7CF-B291-4D0C-9115-7392206DE1B4}" cxnId="{A659FF31-9B0B-4872-A39D-2886B3EBEC55}" type="parTrans">
      <dgm:prSet/>
      <dgm:spPr/>
      <dgm:t>
        <a:bodyPr/>
        <a:lstStyle/>
        <a:p>
          <a:endParaRPr lang="tr-TR"/>
        </a:p>
      </dgm:t>
    </dgm:pt>
    <dgm:pt modelId="{574D1C24-F28F-41A8-86FD-0946DEA0FD4D}" cxnId="{A659FF31-9B0B-4872-A39D-2886B3EBEC55}" type="sibTrans">
      <dgm:prSet/>
      <dgm:spPr/>
      <dgm:t>
        <a:bodyPr/>
        <a:lstStyle/>
        <a:p>
          <a:endParaRPr lang="tr-TR"/>
        </a:p>
      </dgm:t>
    </dgm:pt>
    <dgm:pt modelId="{B71B5219-1475-4374-A6BE-E617EA181CFF}">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Kişisel ve mahrem bilgilerin çalınması</a:t>
          </a:r>
        </a:p>
      </dgm:t>
    </dgm:pt>
    <dgm:pt modelId="{D522674E-816B-4350-A22C-EB29E3820E98}" cxnId="{21397792-52FE-41EB-84D2-F080D35AF944}" type="parTrans">
      <dgm:prSet/>
      <dgm:spPr/>
      <dgm:t>
        <a:bodyPr/>
        <a:lstStyle/>
        <a:p>
          <a:endParaRPr lang="tr-TR"/>
        </a:p>
      </dgm:t>
    </dgm:pt>
    <dgm:pt modelId="{01E0B2AE-DE02-4D03-B21F-CBEDAFF91E26}" cxnId="{21397792-52FE-41EB-84D2-F080D35AF944}" type="sibTrans">
      <dgm:prSet/>
      <dgm:spPr/>
      <dgm:t>
        <a:bodyPr/>
        <a:lstStyle/>
        <a:p>
          <a:endParaRPr lang="tr-TR"/>
        </a:p>
      </dgm:t>
    </dgm:pt>
    <dgm:pt modelId="{268F3463-69A3-4022-BEC3-2B9655FC596A}" type="pres">
      <dgm:prSet presAssocID="{72F18F39-B8EB-4513-A4F5-6DFEB82CDA6C}" presName="hierChild1" presStyleCnt="0">
        <dgm:presLayoutVars>
          <dgm:orgChart val="1"/>
          <dgm:chPref val="1"/>
          <dgm:dir/>
          <dgm:animOne val="branch"/>
          <dgm:animLvl val="lvl"/>
          <dgm:resizeHandles/>
        </dgm:presLayoutVars>
      </dgm:prSet>
      <dgm:spPr/>
      <dgm:t>
        <a:bodyPr/>
        <a:lstStyle/>
        <a:p>
          <a:endParaRPr lang="tr-TR"/>
        </a:p>
      </dgm:t>
    </dgm:pt>
    <dgm:pt modelId="{2FD9A70A-4C4D-4D0A-9581-7FBB76C497F4}" type="pres">
      <dgm:prSet presAssocID="{005FE855-DEEF-45C6-B94D-BC3B4C6B2B65}" presName="hierRoot1" presStyleCnt="0">
        <dgm:presLayoutVars>
          <dgm:hierBranch val="init"/>
        </dgm:presLayoutVars>
      </dgm:prSet>
      <dgm:spPr/>
    </dgm:pt>
    <dgm:pt modelId="{BBC702AF-3480-44FC-ADC5-37F880C61033}" type="pres">
      <dgm:prSet presAssocID="{005FE855-DEEF-45C6-B94D-BC3B4C6B2B65}" presName="rootComposite1" presStyleCnt="0"/>
      <dgm:spPr/>
    </dgm:pt>
    <dgm:pt modelId="{926E5F9B-6EA4-4AEC-BA4A-2AE8EEBBE2B8}" type="pres">
      <dgm:prSet presAssocID="{005FE855-DEEF-45C6-B94D-BC3B4C6B2B65}" presName="rootText1" presStyleLbl="node0" presStyleIdx="0" presStyleCnt="1">
        <dgm:presLayoutVars>
          <dgm:chPref val="3"/>
        </dgm:presLayoutVars>
      </dgm:prSet>
      <dgm:spPr/>
      <dgm:t>
        <a:bodyPr/>
        <a:lstStyle/>
        <a:p>
          <a:endParaRPr lang="tr-TR"/>
        </a:p>
      </dgm:t>
    </dgm:pt>
    <dgm:pt modelId="{4F7220DF-545E-44F5-B962-CE2E864C1828}" type="pres">
      <dgm:prSet presAssocID="{005FE855-DEEF-45C6-B94D-BC3B4C6B2B65}" presName="rootConnector1" presStyleLbl="node1" presStyleIdx="0" presStyleCnt="0"/>
      <dgm:spPr/>
      <dgm:t>
        <a:bodyPr/>
        <a:lstStyle/>
        <a:p>
          <a:endParaRPr lang="tr-TR"/>
        </a:p>
      </dgm:t>
    </dgm:pt>
    <dgm:pt modelId="{C310A996-1779-4DC1-9B8D-F457CEEB66D2}" type="pres">
      <dgm:prSet presAssocID="{005FE855-DEEF-45C6-B94D-BC3B4C6B2B65}" presName="hierChild2" presStyleCnt="0"/>
      <dgm:spPr/>
    </dgm:pt>
    <dgm:pt modelId="{4ABCE8CF-33C4-4B6A-8FC2-D06CCC03CC3E}" type="pres">
      <dgm:prSet presAssocID="{1788B7CF-B291-4D0C-9115-7392206DE1B4}" presName="Name64" presStyleLbl="parChTrans1D2" presStyleIdx="0" presStyleCnt="2"/>
      <dgm:spPr/>
      <dgm:t>
        <a:bodyPr/>
        <a:lstStyle/>
        <a:p>
          <a:endParaRPr lang="tr-TR"/>
        </a:p>
      </dgm:t>
    </dgm:pt>
    <dgm:pt modelId="{DBD48625-6349-4123-BD77-9B2488B39EDB}" type="pres">
      <dgm:prSet presAssocID="{CD20A2CD-9D9E-4247-806A-2908C4F5734D}" presName="hierRoot2" presStyleCnt="0">
        <dgm:presLayoutVars>
          <dgm:hierBranch val="init"/>
        </dgm:presLayoutVars>
      </dgm:prSet>
      <dgm:spPr/>
    </dgm:pt>
    <dgm:pt modelId="{50DC7840-9AB4-4F13-84E1-4F98F6474879}" type="pres">
      <dgm:prSet presAssocID="{CD20A2CD-9D9E-4247-806A-2908C4F5734D}" presName="rootComposite" presStyleCnt="0"/>
      <dgm:spPr/>
    </dgm:pt>
    <dgm:pt modelId="{D3F51376-659C-4200-8D1C-B842CD8D8281}" type="pres">
      <dgm:prSet presAssocID="{CD20A2CD-9D9E-4247-806A-2908C4F5734D}" presName="rootText" presStyleLbl="node2" presStyleIdx="0" presStyleCnt="2">
        <dgm:presLayoutVars>
          <dgm:chPref val="3"/>
        </dgm:presLayoutVars>
      </dgm:prSet>
      <dgm:spPr/>
      <dgm:t>
        <a:bodyPr/>
        <a:lstStyle/>
        <a:p>
          <a:endParaRPr lang="tr-TR"/>
        </a:p>
      </dgm:t>
    </dgm:pt>
    <dgm:pt modelId="{794F2C5C-E8FF-4B2E-9746-E1A23A354AC0}" type="pres">
      <dgm:prSet presAssocID="{CD20A2CD-9D9E-4247-806A-2908C4F5734D}" presName="rootConnector" presStyleLbl="node2" presStyleIdx="0" presStyleCnt="2"/>
      <dgm:spPr/>
      <dgm:t>
        <a:bodyPr/>
        <a:lstStyle/>
        <a:p>
          <a:endParaRPr lang="tr-TR"/>
        </a:p>
      </dgm:t>
    </dgm:pt>
    <dgm:pt modelId="{9574F8EE-7A66-4E36-81CD-3383633E1B18}" type="pres">
      <dgm:prSet presAssocID="{CD20A2CD-9D9E-4247-806A-2908C4F5734D}" presName="hierChild4" presStyleCnt="0"/>
      <dgm:spPr/>
    </dgm:pt>
    <dgm:pt modelId="{8C5C8601-DBF3-4340-9F5C-F6479912C969}" type="pres">
      <dgm:prSet presAssocID="{CD20A2CD-9D9E-4247-806A-2908C4F5734D}" presName="hierChild5" presStyleCnt="0"/>
      <dgm:spPr/>
    </dgm:pt>
    <dgm:pt modelId="{6FA59F06-EA56-466D-8FA6-70B371908E32}" type="pres">
      <dgm:prSet presAssocID="{D522674E-816B-4350-A22C-EB29E3820E98}" presName="Name64" presStyleLbl="parChTrans1D2" presStyleIdx="1" presStyleCnt="2"/>
      <dgm:spPr/>
      <dgm:t>
        <a:bodyPr/>
        <a:lstStyle/>
        <a:p>
          <a:endParaRPr lang="tr-TR"/>
        </a:p>
      </dgm:t>
    </dgm:pt>
    <dgm:pt modelId="{C90D7849-BAB0-4C37-BA3B-0623B27D03A7}" type="pres">
      <dgm:prSet presAssocID="{B71B5219-1475-4374-A6BE-E617EA181CFF}" presName="hierRoot2" presStyleCnt="0">
        <dgm:presLayoutVars>
          <dgm:hierBranch val="init"/>
        </dgm:presLayoutVars>
      </dgm:prSet>
      <dgm:spPr/>
    </dgm:pt>
    <dgm:pt modelId="{6CFAE21F-AC9D-4BA5-A449-F9DD54DF66FF}" type="pres">
      <dgm:prSet presAssocID="{B71B5219-1475-4374-A6BE-E617EA181CFF}" presName="rootComposite" presStyleCnt="0"/>
      <dgm:spPr/>
    </dgm:pt>
    <dgm:pt modelId="{D8418B70-47CF-4D86-A2C3-1EBACF63D142}" type="pres">
      <dgm:prSet presAssocID="{B71B5219-1475-4374-A6BE-E617EA181CFF}" presName="rootText" presStyleLbl="node2" presStyleIdx="1" presStyleCnt="2">
        <dgm:presLayoutVars>
          <dgm:chPref val="3"/>
        </dgm:presLayoutVars>
      </dgm:prSet>
      <dgm:spPr/>
      <dgm:t>
        <a:bodyPr/>
        <a:lstStyle/>
        <a:p>
          <a:endParaRPr lang="tr-TR"/>
        </a:p>
      </dgm:t>
    </dgm:pt>
    <dgm:pt modelId="{46E574F8-F23A-46D1-A663-B1E57FA9EE85}" type="pres">
      <dgm:prSet presAssocID="{B71B5219-1475-4374-A6BE-E617EA181CFF}" presName="rootConnector" presStyleLbl="node2" presStyleIdx="1" presStyleCnt="2"/>
      <dgm:spPr/>
      <dgm:t>
        <a:bodyPr/>
        <a:lstStyle/>
        <a:p>
          <a:endParaRPr lang="tr-TR"/>
        </a:p>
      </dgm:t>
    </dgm:pt>
    <dgm:pt modelId="{DDDB919F-4EDF-480F-9193-9AA638B44873}" type="pres">
      <dgm:prSet presAssocID="{B71B5219-1475-4374-A6BE-E617EA181CFF}" presName="hierChild4" presStyleCnt="0"/>
      <dgm:spPr/>
    </dgm:pt>
    <dgm:pt modelId="{20A003C3-DA17-4B09-A1C5-FC1E19D7A182}" type="pres">
      <dgm:prSet presAssocID="{B71B5219-1475-4374-A6BE-E617EA181CFF}" presName="hierChild5" presStyleCnt="0"/>
      <dgm:spPr/>
    </dgm:pt>
    <dgm:pt modelId="{501BDFDC-88BC-4A0A-AF00-1AB83C9D05D4}" type="pres">
      <dgm:prSet presAssocID="{005FE855-DEEF-45C6-B94D-BC3B4C6B2B65}" presName="hierChild3" presStyleCnt="0"/>
      <dgm:spPr/>
    </dgm:pt>
  </dgm:ptLst>
  <dgm:cxnLst>
    <dgm:cxn modelId="{AD82CC22-DA2C-47D5-9685-EA7B37DE99E1}" type="presOf" srcId="{72F18F39-B8EB-4513-A4F5-6DFEB82CDA6C}" destId="{268F3463-69A3-4022-BEC3-2B9655FC596A}" srcOrd="0" destOrd="0" presId="urn:microsoft.com/office/officeart/2009/3/layout/HorizontalOrganizationChart"/>
    <dgm:cxn modelId="{77536936-3C76-404B-B854-CC452513B9DC}" type="presOf" srcId="{005FE855-DEEF-45C6-B94D-BC3B4C6B2B65}" destId="{4F7220DF-545E-44F5-B962-CE2E864C1828}" srcOrd="1" destOrd="0" presId="urn:microsoft.com/office/officeart/2009/3/layout/HorizontalOrganizationChart"/>
    <dgm:cxn modelId="{0D7D9B14-D761-48EF-80DC-1E7DFA3AE75E}" type="presOf" srcId="{CD20A2CD-9D9E-4247-806A-2908C4F5734D}" destId="{794F2C5C-E8FF-4B2E-9746-E1A23A354AC0}" srcOrd="1" destOrd="0" presId="urn:microsoft.com/office/officeart/2009/3/layout/HorizontalOrganizationChart"/>
    <dgm:cxn modelId="{0B432E6D-1EBB-4A0D-A164-587126F050A9}" type="presOf" srcId="{005FE855-DEEF-45C6-B94D-BC3B4C6B2B65}" destId="{926E5F9B-6EA4-4AEC-BA4A-2AE8EEBBE2B8}" srcOrd="0" destOrd="0" presId="urn:microsoft.com/office/officeart/2009/3/layout/HorizontalOrganizationChart"/>
    <dgm:cxn modelId="{A659FF31-9B0B-4872-A39D-2886B3EBEC55}" srcId="{005FE855-DEEF-45C6-B94D-BC3B4C6B2B65}" destId="{CD20A2CD-9D9E-4247-806A-2908C4F5734D}" srcOrd="0" destOrd="0" parTransId="{1788B7CF-B291-4D0C-9115-7392206DE1B4}" sibTransId="{574D1C24-F28F-41A8-86FD-0946DEA0FD4D}"/>
    <dgm:cxn modelId="{F3DE6BC8-784E-4B1E-907F-5D5FAFB78BA2}" type="presOf" srcId="{1788B7CF-B291-4D0C-9115-7392206DE1B4}" destId="{4ABCE8CF-33C4-4B6A-8FC2-D06CCC03CC3E}" srcOrd="0" destOrd="0" presId="urn:microsoft.com/office/officeart/2009/3/layout/HorizontalOrganizationChart"/>
    <dgm:cxn modelId="{0F092C52-DFD7-41D2-959C-8AC3CD0E9A89}" srcId="{72F18F39-B8EB-4513-A4F5-6DFEB82CDA6C}" destId="{005FE855-DEEF-45C6-B94D-BC3B4C6B2B65}" srcOrd="0" destOrd="0" parTransId="{17FC1F13-8421-4EE2-9AC8-F2151961BF6D}" sibTransId="{AEDA31DF-607E-4882-98B8-85E0ADBDEA98}"/>
    <dgm:cxn modelId="{772A0E55-3D34-4660-ADEC-8A190D03FADA}" type="presOf" srcId="{CD20A2CD-9D9E-4247-806A-2908C4F5734D}" destId="{D3F51376-659C-4200-8D1C-B842CD8D8281}" srcOrd="0" destOrd="0" presId="urn:microsoft.com/office/officeart/2009/3/layout/HorizontalOrganizationChart"/>
    <dgm:cxn modelId="{21397792-52FE-41EB-84D2-F080D35AF944}" srcId="{005FE855-DEEF-45C6-B94D-BC3B4C6B2B65}" destId="{B71B5219-1475-4374-A6BE-E617EA181CFF}" srcOrd="1" destOrd="0" parTransId="{D522674E-816B-4350-A22C-EB29E3820E98}" sibTransId="{01E0B2AE-DE02-4D03-B21F-CBEDAFF91E26}"/>
    <dgm:cxn modelId="{81431083-AD63-4C13-8DD7-9EC8A0EF2977}" type="presOf" srcId="{D522674E-816B-4350-A22C-EB29E3820E98}" destId="{6FA59F06-EA56-466D-8FA6-70B371908E32}" srcOrd="0" destOrd="0" presId="urn:microsoft.com/office/officeart/2009/3/layout/HorizontalOrganizationChart"/>
    <dgm:cxn modelId="{8AB2DE56-E210-4542-BD7D-6C3D51BA7C8E}" type="presOf" srcId="{B71B5219-1475-4374-A6BE-E617EA181CFF}" destId="{46E574F8-F23A-46D1-A663-B1E57FA9EE85}" srcOrd="1" destOrd="0" presId="urn:microsoft.com/office/officeart/2009/3/layout/HorizontalOrganizationChart"/>
    <dgm:cxn modelId="{40672ACE-E1C0-4424-A62E-E27D13A240A2}" type="presOf" srcId="{B71B5219-1475-4374-A6BE-E617EA181CFF}" destId="{D8418B70-47CF-4D86-A2C3-1EBACF63D142}" srcOrd="0" destOrd="0" presId="urn:microsoft.com/office/officeart/2009/3/layout/HorizontalOrganizationChart"/>
    <dgm:cxn modelId="{B4434148-B136-429E-811D-749927E848D6}" type="presParOf" srcId="{268F3463-69A3-4022-BEC3-2B9655FC596A}" destId="{2FD9A70A-4C4D-4D0A-9581-7FBB76C497F4}" srcOrd="0" destOrd="0" presId="urn:microsoft.com/office/officeart/2009/3/layout/HorizontalOrganizationChart"/>
    <dgm:cxn modelId="{57C20A6D-654B-4178-9498-1AA40E8A1C43}" type="presParOf" srcId="{2FD9A70A-4C4D-4D0A-9581-7FBB76C497F4}" destId="{BBC702AF-3480-44FC-ADC5-37F880C61033}" srcOrd="0" destOrd="0" presId="urn:microsoft.com/office/officeart/2009/3/layout/HorizontalOrganizationChart"/>
    <dgm:cxn modelId="{4135A98D-7B46-45E2-9A3B-267CCA2FD6AD}" type="presParOf" srcId="{BBC702AF-3480-44FC-ADC5-37F880C61033}" destId="{926E5F9B-6EA4-4AEC-BA4A-2AE8EEBBE2B8}" srcOrd="0" destOrd="0" presId="urn:microsoft.com/office/officeart/2009/3/layout/HorizontalOrganizationChart"/>
    <dgm:cxn modelId="{43A44FFF-F555-4659-A55A-FB275AAFD8D2}" type="presParOf" srcId="{BBC702AF-3480-44FC-ADC5-37F880C61033}" destId="{4F7220DF-545E-44F5-B962-CE2E864C1828}" srcOrd="1" destOrd="0" presId="urn:microsoft.com/office/officeart/2009/3/layout/HorizontalOrganizationChart"/>
    <dgm:cxn modelId="{A2ED571E-466C-4F7E-A79B-B7FCC6BBBD89}" type="presParOf" srcId="{2FD9A70A-4C4D-4D0A-9581-7FBB76C497F4}" destId="{C310A996-1779-4DC1-9B8D-F457CEEB66D2}" srcOrd="1" destOrd="0" presId="urn:microsoft.com/office/officeart/2009/3/layout/HorizontalOrganizationChart"/>
    <dgm:cxn modelId="{7DB8F7B7-BD79-4BE8-AC89-F8EAAA1E0A4F}" type="presParOf" srcId="{C310A996-1779-4DC1-9B8D-F457CEEB66D2}" destId="{4ABCE8CF-33C4-4B6A-8FC2-D06CCC03CC3E}" srcOrd="0" destOrd="0" presId="urn:microsoft.com/office/officeart/2009/3/layout/HorizontalOrganizationChart"/>
    <dgm:cxn modelId="{F2C4930A-A9F0-4C15-A3B4-757DBCFE9F1A}" type="presParOf" srcId="{C310A996-1779-4DC1-9B8D-F457CEEB66D2}" destId="{DBD48625-6349-4123-BD77-9B2488B39EDB}" srcOrd="1" destOrd="0" presId="urn:microsoft.com/office/officeart/2009/3/layout/HorizontalOrganizationChart"/>
    <dgm:cxn modelId="{9BB8DAAD-2B7D-430D-BC4E-8BF066A91B67}" type="presParOf" srcId="{DBD48625-6349-4123-BD77-9B2488B39EDB}" destId="{50DC7840-9AB4-4F13-84E1-4F98F6474879}" srcOrd="0" destOrd="0" presId="urn:microsoft.com/office/officeart/2009/3/layout/HorizontalOrganizationChart"/>
    <dgm:cxn modelId="{CA7440F6-E4AB-48B3-AF04-40C39FA16743}" type="presParOf" srcId="{50DC7840-9AB4-4F13-84E1-4F98F6474879}" destId="{D3F51376-659C-4200-8D1C-B842CD8D8281}" srcOrd="0" destOrd="0" presId="urn:microsoft.com/office/officeart/2009/3/layout/HorizontalOrganizationChart"/>
    <dgm:cxn modelId="{68287752-161D-4281-9CDB-BD281E81D6FF}" type="presParOf" srcId="{50DC7840-9AB4-4F13-84E1-4F98F6474879}" destId="{794F2C5C-E8FF-4B2E-9746-E1A23A354AC0}" srcOrd="1" destOrd="0" presId="urn:microsoft.com/office/officeart/2009/3/layout/HorizontalOrganizationChart"/>
    <dgm:cxn modelId="{378CB14B-47E1-4E89-94B1-0611E60BABE6}" type="presParOf" srcId="{DBD48625-6349-4123-BD77-9B2488B39EDB}" destId="{9574F8EE-7A66-4E36-81CD-3383633E1B18}" srcOrd="1" destOrd="0" presId="urn:microsoft.com/office/officeart/2009/3/layout/HorizontalOrganizationChart"/>
    <dgm:cxn modelId="{C5BC0757-3427-4153-AA9D-E1AB638C7B65}" type="presParOf" srcId="{DBD48625-6349-4123-BD77-9B2488B39EDB}" destId="{8C5C8601-DBF3-4340-9F5C-F6479912C969}" srcOrd="2" destOrd="0" presId="urn:microsoft.com/office/officeart/2009/3/layout/HorizontalOrganizationChart"/>
    <dgm:cxn modelId="{C1880C5E-20DB-4116-91F3-6A486A3A2F20}" type="presParOf" srcId="{C310A996-1779-4DC1-9B8D-F457CEEB66D2}" destId="{6FA59F06-EA56-466D-8FA6-70B371908E32}" srcOrd="2" destOrd="0" presId="urn:microsoft.com/office/officeart/2009/3/layout/HorizontalOrganizationChart"/>
    <dgm:cxn modelId="{3B456B49-4602-48AE-88D0-17DF800164C6}" type="presParOf" srcId="{C310A996-1779-4DC1-9B8D-F457CEEB66D2}" destId="{C90D7849-BAB0-4C37-BA3B-0623B27D03A7}" srcOrd="3" destOrd="0" presId="urn:microsoft.com/office/officeart/2009/3/layout/HorizontalOrganizationChart"/>
    <dgm:cxn modelId="{71056010-D15F-494C-8E2E-6B21C76C9C4D}" type="presParOf" srcId="{C90D7849-BAB0-4C37-BA3B-0623B27D03A7}" destId="{6CFAE21F-AC9D-4BA5-A449-F9DD54DF66FF}" srcOrd="0" destOrd="0" presId="urn:microsoft.com/office/officeart/2009/3/layout/HorizontalOrganizationChart"/>
    <dgm:cxn modelId="{0419BDEB-5302-4ABB-981A-35877276900B}" type="presParOf" srcId="{6CFAE21F-AC9D-4BA5-A449-F9DD54DF66FF}" destId="{D8418B70-47CF-4D86-A2C3-1EBACF63D142}" srcOrd="0" destOrd="0" presId="urn:microsoft.com/office/officeart/2009/3/layout/HorizontalOrganizationChart"/>
    <dgm:cxn modelId="{6B9C7D38-5CC6-4005-B558-8C3C6C75A75E}" type="presParOf" srcId="{6CFAE21F-AC9D-4BA5-A449-F9DD54DF66FF}" destId="{46E574F8-F23A-46D1-A663-B1E57FA9EE85}" srcOrd="1" destOrd="0" presId="urn:microsoft.com/office/officeart/2009/3/layout/HorizontalOrganizationChart"/>
    <dgm:cxn modelId="{DF52512F-EC96-43A9-89C8-E8052069D54A}" type="presParOf" srcId="{C90D7849-BAB0-4C37-BA3B-0623B27D03A7}" destId="{DDDB919F-4EDF-480F-9193-9AA638B44873}" srcOrd="1" destOrd="0" presId="urn:microsoft.com/office/officeart/2009/3/layout/HorizontalOrganizationChart"/>
    <dgm:cxn modelId="{B1309062-8FC2-4821-8714-5ED9BC7E5D3D}" type="presParOf" srcId="{C90D7849-BAB0-4C37-BA3B-0623B27D03A7}" destId="{20A003C3-DA17-4B09-A1C5-FC1E19D7A182}" srcOrd="2" destOrd="0" presId="urn:microsoft.com/office/officeart/2009/3/layout/HorizontalOrganizationChart"/>
    <dgm:cxn modelId="{76BA8A2B-37B1-418F-A3D3-4BEC99FC0E26}" type="presParOf" srcId="{2FD9A70A-4C4D-4D0A-9581-7FBB76C497F4}" destId="{501BDFDC-88BC-4A0A-AF00-1AB83C9D05D4}"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F18F39-B8EB-4513-A4F5-6DFEB82CDA6C}" type="doc">
      <dgm:prSet loTypeId="urn:microsoft.com/office/officeart/2009/3/layout/HorizontalOrganizationChart" loCatId="hierarchy" qsTypeId="urn:microsoft.com/office/officeart/2005/8/quickstyle/simple3" qsCatId="simple" csTypeId="urn:microsoft.com/office/officeart/2005/8/colors/accent6_3" csCatId="accent6" phldr="1"/>
      <dgm:spPr/>
      <dgm:t>
        <a:bodyPr/>
        <a:lstStyle/>
        <a:p>
          <a:endParaRPr lang="tr-TR"/>
        </a:p>
      </dgm:t>
    </dgm:pt>
    <dgm:pt modelId="{005FE855-DEEF-45C6-B94D-BC3B4C6B2B65}">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Sağlıkla İlgili Riskler</a:t>
          </a:r>
        </a:p>
      </dgm:t>
    </dgm:pt>
    <dgm:pt modelId="{17FC1F13-8421-4EE2-9AC8-F2151961BF6D}" cxnId="{0F092C52-DFD7-41D2-959C-8AC3CD0E9A89}" type="parTrans">
      <dgm:prSet/>
      <dgm:spPr/>
      <dgm:t>
        <a:bodyPr/>
        <a:lstStyle/>
        <a:p>
          <a:endParaRPr lang="tr-TR"/>
        </a:p>
      </dgm:t>
    </dgm:pt>
    <dgm:pt modelId="{AEDA31DF-607E-4882-98B8-85E0ADBDEA98}" cxnId="{0F092C52-DFD7-41D2-959C-8AC3CD0E9A89}" type="sibTrans">
      <dgm:prSet/>
      <dgm:spPr/>
      <dgm:t>
        <a:bodyPr/>
        <a:lstStyle/>
        <a:p>
          <a:endParaRPr lang="tr-TR"/>
        </a:p>
      </dgm:t>
    </dgm:pt>
    <dgm:pt modelId="{6A687EC1-DF41-40B5-8045-5FDA36A8BBCA}">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Kas </a:t>
          </a:r>
          <a:r>
            <a:rPr lang="tr-TR" sz="2000" dirty="0" smtClean="0">
              <a:latin typeface="Calibri" panose="020F0502020204030204" pitchFamily="34" charset="0"/>
              <a:cs typeface="Calibri" panose="020F0502020204030204" pitchFamily="34" charset="0"/>
            </a:rPr>
            <a:t>ve iskelet sistemi rahatsızlıkları</a:t>
          </a:r>
          <a:endParaRPr lang="tr-TR" sz="2000" dirty="0">
            <a:latin typeface="Calibri" panose="020F0502020204030204" pitchFamily="34" charset="0"/>
            <a:cs typeface="Calibri" panose="020F0502020204030204" pitchFamily="34" charset="0"/>
          </a:endParaRPr>
        </a:p>
      </dgm:t>
    </dgm:pt>
    <dgm:pt modelId="{AAE88CD7-179D-476C-A8AD-6781C8590A2E}" cxnId="{30EF99B8-AC33-48EC-8DEA-304D732AD81E}" type="parTrans">
      <dgm:prSet/>
      <dgm:spPr/>
      <dgm:t>
        <a:bodyPr/>
        <a:lstStyle/>
        <a:p>
          <a:endParaRPr lang="tr-TR"/>
        </a:p>
      </dgm:t>
    </dgm:pt>
    <dgm:pt modelId="{5EAB5DBE-AA7C-4821-B776-046E7E3FA680}" cxnId="{30EF99B8-AC33-48EC-8DEA-304D732AD81E}" type="sibTrans">
      <dgm:prSet/>
      <dgm:spPr/>
      <dgm:t>
        <a:bodyPr/>
        <a:lstStyle/>
        <a:p>
          <a:endParaRPr lang="tr-TR"/>
        </a:p>
      </dgm:t>
    </dgm:pt>
    <dgm:pt modelId="{29B33DCF-D908-400C-8734-BA14645CAB46}">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Çocukların gelişimi üzerindeki olumsuz etkiler</a:t>
          </a:r>
        </a:p>
      </dgm:t>
    </dgm:pt>
    <dgm:pt modelId="{93BF4CC0-8FAC-4A7F-8CF5-59B639CB1F8F}" cxnId="{001E3518-F37A-40FD-BF22-7B408C1BAEAF}" type="parTrans">
      <dgm:prSet/>
      <dgm:spPr/>
      <dgm:t>
        <a:bodyPr/>
        <a:lstStyle/>
        <a:p>
          <a:endParaRPr lang="tr-TR"/>
        </a:p>
      </dgm:t>
    </dgm:pt>
    <dgm:pt modelId="{C3EADC99-D9E0-4BC2-B6B6-1F4E6848399C}" cxnId="{001E3518-F37A-40FD-BF22-7B408C1BAEAF}" type="sibTrans">
      <dgm:prSet/>
      <dgm:spPr/>
      <dgm:t>
        <a:bodyPr/>
        <a:lstStyle/>
        <a:p>
          <a:endParaRPr lang="tr-TR"/>
        </a:p>
      </dgm:t>
    </dgm:pt>
    <dgm:pt modelId="{B53A1DB4-F8CA-4721-83ED-308B60667465}">
      <dgm:prSet phldrT="[Metin]" custT="1"/>
      <dgm:spPr/>
      <dgm:t>
        <a:bodyPr/>
        <a:lstStyle/>
        <a:p>
          <a:pPr>
            <a:buFont typeface="Times New Roman" panose="02020603050405020304" pitchFamily="18" charset="0"/>
            <a:buNone/>
          </a:pPr>
          <a:r>
            <a:rPr lang="tr-TR" sz="2000" dirty="0" err="1">
              <a:latin typeface="Calibri" panose="020F0502020204030204" pitchFamily="34" charset="0"/>
              <a:cs typeface="Calibri" panose="020F0502020204030204" pitchFamily="34" charset="0"/>
            </a:rPr>
            <a:t>Obezite</a:t>
          </a:r>
          <a:endParaRPr lang="tr-TR" sz="2000" dirty="0">
            <a:latin typeface="Calibri" panose="020F0502020204030204" pitchFamily="34" charset="0"/>
            <a:cs typeface="Calibri" panose="020F0502020204030204" pitchFamily="34" charset="0"/>
          </a:endParaRPr>
        </a:p>
      </dgm:t>
    </dgm:pt>
    <dgm:pt modelId="{587934DE-00F8-4EFF-BF49-5834A9D19C0D}" cxnId="{DC2AB6A0-472C-4688-8D18-49506F7B222A}" type="parTrans">
      <dgm:prSet/>
      <dgm:spPr/>
      <dgm:t>
        <a:bodyPr/>
        <a:lstStyle/>
        <a:p>
          <a:endParaRPr lang="tr-TR"/>
        </a:p>
      </dgm:t>
    </dgm:pt>
    <dgm:pt modelId="{718A6331-334B-43AB-B621-4C8FADD969A7}" cxnId="{DC2AB6A0-472C-4688-8D18-49506F7B222A}" type="sibTrans">
      <dgm:prSet/>
      <dgm:spPr/>
      <dgm:t>
        <a:bodyPr/>
        <a:lstStyle/>
        <a:p>
          <a:endParaRPr lang="tr-TR"/>
        </a:p>
      </dgm:t>
    </dgm:pt>
    <dgm:pt modelId="{654E8521-716E-4628-A2BD-F76677809058}">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Fiziksel aktivite azlığı</a:t>
          </a:r>
        </a:p>
      </dgm:t>
    </dgm:pt>
    <dgm:pt modelId="{F3CCFB99-C35F-400C-AE9A-83C2873AA1A4}" cxnId="{57CDEA16-DE0B-4264-B494-007805CFDE5D}" type="parTrans">
      <dgm:prSet/>
      <dgm:spPr/>
      <dgm:t>
        <a:bodyPr/>
        <a:lstStyle/>
        <a:p>
          <a:endParaRPr lang="tr-TR"/>
        </a:p>
      </dgm:t>
    </dgm:pt>
    <dgm:pt modelId="{74D057C9-3472-4E15-9358-282C7E490442}" cxnId="{57CDEA16-DE0B-4264-B494-007805CFDE5D}" type="sibTrans">
      <dgm:prSet/>
      <dgm:spPr/>
      <dgm:t>
        <a:bodyPr/>
        <a:lstStyle/>
        <a:p>
          <a:endParaRPr lang="tr-TR"/>
        </a:p>
      </dgm:t>
    </dgm:pt>
    <dgm:pt modelId="{FDE1198C-94B1-4F2D-B645-946119383253}">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Uyku bozukluğu</a:t>
          </a:r>
        </a:p>
      </dgm:t>
    </dgm:pt>
    <dgm:pt modelId="{89AB49F9-2B6E-4C2A-8F85-84ABF62DC2C2}" cxnId="{031F951A-D234-44E7-B5E0-78CF25373A69}" type="parTrans">
      <dgm:prSet/>
      <dgm:spPr/>
      <dgm:t>
        <a:bodyPr/>
        <a:lstStyle/>
        <a:p>
          <a:endParaRPr lang="tr-TR"/>
        </a:p>
      </dgm:t>
    </dgm:pt>
    <dgm:pt modelId="{A1497F91-7FFC-49CE-BD4E-7051922920D7}" cxnId="{031F951A-D234-44E7-B5E0-78CF25373A69}" type="sibTrans">
      <dgm:prSet/>
      <dgm:spPr/>
      <dgm:t>
        <a:bodyPr/>
        <a:lstStyle/>
        <a:p>
          <a:endParaRPr lang="tr-TR"/>
        </a:p>
      </dgm:t>
    </dgm:pt>
    <dgm:pt modelId="{E51797C7-710F-4B96-A0E9-06B097A250CE}">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Bağımlılık</a:t>
          </a:r>
        </a:p>
      </dgm:t>
    </dgm:pt>
    <dgm:pt modelId="{64332D87-CA46-41CB-8DA0-02D0E48184D8}" cxnId="{4E967F17-7CE3-4B4E-B442-EB13B804D350}" type="parTrans">
      <dgm:prSet/>
      <dgm:spPr/>
      <dgm:t>
        <a:bodyPr/>
        <a:lstStyle/>
        <a:p>
          <a:endParaRPr lang="tr-TR"/>
        </a:p>
      </dgm:t>
    </dgm:pt>
    <dgm:pt modelId="{97BCEFAB-D300-4B19-AC6C-99973ED73882}" cxnId="{4E967F17-7CE3-4B4E-B442-EB13B804D350}" type="sibTrans">
      <dgm:prSet/>
      <dgm:spPr/>
      <dgm:t>
        <a:bodyPr/>
        <a:lstStyle/>
        <a:p>
          <a:endParaRPr lang="tr-TR"/>
        </a:p>
      </dgm:t>
    </dgm:pt>
    <dgm:pt modelId="{9F532BFD-6A4E-456E-9729-1895EF78C908}">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Psikolojik </a:t>
          </a:r>
          <a:r>
            <a:rPr lang="tr-TR" sz="2000" dirty="0" smtClean="0">
              <a:latin typeface="Calibri" panose="020F0502020204030204" pitchFamily="34" charset="0"/>
              <a:cs typeface="Calibri" panose="020F0502020204030204" pitchFamily="34" charset="0"/>
            </a:rPr>
            <a:t>rahatsızlıklar</a:t>
          </a:r>
          <a:endParaRPr lang="tr-TR" sz="2000" dirty="0">
            <a:latin typeface="Calibri" panose="020F0502020204030204" pitchFamily="34" charset="0"/>
            <a:cs typeface="Calibri" panose="020F0502020204030204" pitchFamily="34" charset="0"/>
          </a:endParaRPr>
        </a:p>
      </dgm:t>
    </dgm:pt>
    <dgm:pt modelId="{55B1D4A6-2839-4331-AB1D-771FDA1FCDC5}" cxnId="{4D651FC7-4456-4B09-9581-E6875592BD30}" type="parTrans">
      <dgm:prSet/>
      <dgm:spPr/>
      <dgm:t>
        <a:bodyPr/>
        <a:lstStyle/>
        <a:p>
          <a:endParaRPr lang="tr-TR"/>
        </a:p>
      </dgm:t>
    </dgm:pt>
    <dgm:pt modelId="{7FC42B56-D3EF-46D7-9ABE-A744EE28C7F8}" cxnId="{4D651FC7-4456-4B09-9581-E6875592BD30}" type="sibTrans">
      <dgm:prSet/>
      <dgm:spPr/>
      <dgm:t>
        <a:bodyPr/>
        <a:lstStyle/>
        <a:p>
          <a:endParaRPr lang="tr-TR"/>
        </a:p>
      </dgm:t>
    </dgm:pt>
    <dgm:pt modelId="{B89FEAAC-A6A0-4908-9E4C-8966CCCC5685}" type="pres">
      <dgm:prSet presAssocID="{72F18F39-B8EB-4513-A4F5-6DFEB82CDA6C}" presName="hierChild1" presStyleCnt="0">
        <dgm:presLayoutVars>
          <dgm:orgChart val="1"/>
          <dgm:chPref val="1"/>
          <dgm:dir/>
          <dgm:animOne val="branch"/>
          <dgm:animLvl val="lvl"/>
          <dgm:resizeHandles/>
        </dgm:presLayoutVars>
      </dgm:prSet>
      <dgm:spPr/>
      <dgm:t>
        <a:bodyPr/>
        <a:lstStyle/>
        <a:p>
          <a:endParaRPr lang="tr-TR"/>
        </a:p>
      </dgm:t>
    </dgm:pt>
    <dgm:pt modelId="{7E4B151A-040D-48F4-A324-7F91B8926B98}" type="pres">
      <dgm:prSet presAssocID="{005FE855-DEEF-45C6-B94D-BC3B4C6B2B65}" presName="hierRoot1" presStyleCnt="0">
        <dgm:presLayoutVars>
          <dgm:hierBranch val="init"/>
        </dgm:presLayoutVars>
      </dgm:prSet>
      <dgm:spPr/>
    </dgm:pt>
    <dgm:pt modelId="{CCBCA939-90B9-45E2-B739-BC9975135AA1}" type="pres">
      <dgm:prSet presAssocID="{005FE855-DEEF-45C6-B94D-BC3B4C6B2B65}" presName="rootComposite1" presStyleCnt="0"/>
      <dgm:spPr/>
    </dgm:pt>
    <dgm:pt modelId="{B6F2B5EF-CDC7-417D-9AE8-CCA92EA32E8E}" type="pres">
      <dgm:prSet presAssocID="{005FE855-DEEF-45C6-B94D-BC3B4C6B2B65}" presName="rootText1" presStyleLbl="node0" presStyleIdx="0" presStyleCnt="1" custScaleX="130231" custScaleY="161128">
        <dgm:presLayoutVars>
          <dgm:chPref val="3"/>
        </dgm:presLayoutVars>
      </dgm:prSet>
      <dgm:spPr/>
      <dgm:t>
        <a:bodyPr/>
        <a:lstStyle/>
        <a:p>
          <a:endParaRPr lang="tr-TR"/>
        </a:p>
      </dgm:t>
    </dgm:pt>
    <dgm:pt modelId="{C3D31FBE-223F-4F24-9E0F-8BDF13AE6070}" type="pres">
      <dgm:prSet presAssocID="{005FE855-DEEF-45C6-B94D-BC3B4C6B2B65}" presName="rootConnector1" presStyleLbl="node1" presStyleIdx="0" presStyleCnt="0"/>
      <dgm:spPr/>
      <dgm:t>
        <a:bodyPr/>
        <a:lstStyle/>
        <a:p>
          <a:endParaRPr lang="tr-TR"/>
        </a:p>
      </dgm:t>
    </dgm:pt>
    <dgm:pt modelId="{E85E0481-3A64-413B-8CCE-7BE3085A052E}" type="pres">
      <dgm:prSet presAssocID="{005FE855-DEEF-45C6-B94D-BC3B4C6B2B65}" presName="hierChild2" presStyleCnt="0"/>
      <dgm:spPr/>
    </dgm:pt>
    <dgm:pt modelId="{35BF2914-2640-47D1-AE30-4AD307186298}" type="pres">
      <dgm:prSet presAssocID="{93BF4CC0-8FAC-4A7F-8CF5-59B639CB1F8F}" presName="Name64" presStyleLbl="parChTrans1D2" presStyleIdx="0" presStyleCnt="7"/>
      <dgm:spPr/>
      <dgm:t>
        <a:bodyPr/>
        <a:lstStyle/>
        <a:p>
          <a:endParaRPr lang="tr-TR"/>
        </a:p>
      </dgm:t>
    </dgm:pt>
    <dgm:pt modelId="{C7798C07-D6BA-4981-99E6-BD222816E7F8}" type="pres">
      <dgm:prSet presAssocID="{29B33DCF-D908-400C-8734-BA14645CAB46}" presName="hierRoot2" presStyleCnt="0">
        <dgm:presLayoutVars>
          <dgm:hierBranch val="init"/>
        </dgm:presLayoutVars>
      </dgm:prSet>
      <dgm:spPr/>
    </dgm:pt>
    <dgm:pt modelId="{AF4ECA8A-B967-46EA-BAA0-097D13B4DBA5}" type="pres">
      <dgm:prSet presAssocID="{29B33DCF-D908-400C-8734-BA14645CAB46}" presName="rootComposite" presStyleCnt="0"/>
      <dgm:spPr/>
    </dgm:pt>
    <dgm:pt modelId="{9D7A27AF-4427-4ED8-B058-C5DFCB6BCDE8}" type="pres">
      <dgm:prSet presAssocID="{29B33DCF-D908-400C-8734-BA14645CAB46}" presName="rootText" presStyleLbl="node2" presStyleIdx="0" presStyleCnt="7" custScaleX="134932">
        <dgm:presLayoutVars>
          <dgm:chPref val="3"/>
        </dgm:presLayoutVars>
      </dgm:prSet>
      <dgm:spPr/>
      <dgm:t>
        <a:bodyPr/>
        <a:lstStyle/>
        <a:p>
          <a:endParaRPr lang="tr-TR"/>
        </a:p>
      </dgm:t>
    </dgm:pt>
    <dgm:pt modelId="{337342CD-8408-495E-BC93-1931A1FCFAA5}" type="pres">
      <dgm:prSet presAssocID="{29B33DCF-D908-400C-8734-BA14645CAB46}" presName="rootConnector" presStyleLbl="node2" presStyleIdx="0" presStyleCnt="7"/>
      <dgm:spPr/>
      <dgm:t>
        <a:bodyPr/>
        <a:lstStyle/>
        <a:p>
          <a:endParaRPr lang="tr-TR"/>
        </a:p>
      </dgm:t>
    </dgm:pt>
    <dgm:pt modelId="{E391D4A7-FD1F-484F-9176-9998AE14166D}" type="pres">
      <dgm:prSet presAssocID="{29B33DCF-D908-400C-8734-BA14645CAB46}" presName="hierChild4" presStyleCnt="0"/>
      <dgm:spPr/>
    </dgm:pt>
    <dgm:pt modelId="{7BE4BA59-A54F-4A5F-916D-E70343385B2C}" type="pres">
      <dgm:prSet presAssocID="{29B33DCF-D908-400C-8734-BA14645CAB46}" presName="hierChild5" presStyleCnt="0"/>
      <dgm:spPr/>
    </dgm:pt>
    <dgm:pt modelId="{4C6CD0A6-1B76-46F4-8BF2-C480B0B89D53}" type="pres">
      <dgm:prSet presAssocID="{55B1D4A6-2839-4331-AB1D-771FDA1FCDC5}" presName="Name64" presStyleLbl="parChTrans1D2" presStyleIdx="1" presStyleCnt="7"/>
      <dgm:spPr/>
      <dgm:t>
        <a:bodyPr/>
        <a:lstStyle/>
        <a:p>
          <a:endParaRPr lang="tr-TR"/>
        </a:p>
      </dgm:t>
    </dgm:pt>
    <dgm:pt modelId="{1B90A8C2-1488-4518-809F-D6B8BB295A43}" type="pres">
      <dgm:prSet presAssocID="{9F532BFD-6A4E-456E-9729-1895EF78C908}" presName="hierRoot2" presStyleCnt="0">
        <dgm:presLayoutVars>
          <dgm:hierBranch val="init"/>
        </dgm:presLayoutVars>
      </dgm:prSet>
      <dgm:spPr/>
    </dgm:pt>
    <dgm:pt modelId="{039C3135-2F82-4951-AE8B-66AEF3578434}" type="pres">
      <dgm:prSet presAssocID="{9F532BFD-6A4E-456E-9729-1895EF78C908}" presName="rootComposite" presStyleCnt="0"/>
      <dgm:spPr/>
    </dgm:pt>
    <dgm:pt modelId="{4E8A504F-F232-4BF9-9C74-7BEF710DA168}" type="pres">
      <dgm:prSet presAssocID="{9F532BFD-6A4E-456E-9729-1895EF78C908}" presName="rootText" presStyleLbl="node2" presStyleIdx="1" presStyleCnt="7" custScaleX="134932">
        <dgm:presLayoutVars>
          <dgm:chPref val="3"/>
        </dgm:presLayoutVars>
      </dgm:prSet>
      <dgm:spPr/>
      <dgm:t>
        <a:bodyPr/>
        <a:lstStyle/>
        <a:p>
          <a:endParaRPr lang="tr-TR"/>
        </a:p>
      </dgm:t>
    </dgm:pt>
    <dgm:pt modelId="{AF0C953E-B0C7-4DF2-922C-7A6299661FD5}" type="pres">
      <dgm:prSet presAssocID="{9F532BFD-6A4E-456E-9729-1895EF78C908}" presName="rootConnector" presStyleLbl="node2" presStyleIdx="1" presStyleCnt="7"/>
      <dgm:spPr/>
      <dgm:t>
        <a:bodyPr/>
        <a:lstStyle/>
        <a:p>
          <a:endParaRPr lang="tr-TR"/>
        </a:p>
      </dgm:t>
    </dgm:pt>
    <dgm:pt modelId="{8E3CA237-E847-46E3-B967-AECCF6E55653}" type="pres">
      <dgm:prSet presAssocID="{9F532BFD-6A4E-456E-9729-1895EF78C908}" presName="hierChild4" presStyleCnt="0"/>
      <dgm:spPr/>
    </dgm:pt>
    <dgm:pt modelId="{5BA08E66-8C2C-4834-814C-995130402522}" type="pres">
      <dgm:prSet presAssocID="{9F532BFD-6A4E-456E-9729-1895EF78C908}" presName="hierChild5" presStyleCnt="0"/>
      <dgm:spPr/>
    </dgm:pt>
    <dgm:pt modelId="{9309341E-753D-49D7-8E29-20451C68A3B1}" type="pres">
      <dgm:prSet presAssocID="{AAE88CD7-179D-476C-A8AD-6781C8590A2E}" presName="Name64" presStyleLbl="parChTrans1D2" presStyleIdx="2" presStyleCnt="7"/>
      <dgm:spPr/>
      <dgm:t>
        <a:bodyPr/>
        <a:lstStyle/>
        <a:p>
          <a:endParaRPr lang="tr-TR"/>
        </a:p>
      </dgm:t>
    </dgm:pt>
    <dgm:pt modelId="{0F81C984-FB3E-4D79-9C0C-D0548060CD37}" type="pres">
      <dgm:prSet presAssocID="{6A687EC1-DF41-40B5-8045-5FDA36A8BBCA}" presName="hierRoot2" presStyleCnt="0">
        <dgm:presLayoutVars>
          <dgm:hierBranch val="init"/>
        </dgm:presLayoutVars>
      </dgm:prSet>
      <dgm:spPr/>
    </dgm:pt>
    <dgm:pt modelId="{088E0D8B-A204-4C91-B067-6F7B6619967C}" type="pres">
      <dgm:prSet presAssocID="{6A687EC1-DF41-40B5-8045-5FDA36A8BBCA}" presName="rootComposite" presStyleCnt="0"/>
      <dgm:spPr/>
    </dgm:pt>
    <dgm:pt modelId="{AA3F264E-5CBA-42AE-8D9A-2CB12F39C491}" type="pres">
      <dgm:prSet presAssocID="{6A687EC1-DF41-40B5-8045-5FDA36A8BBCA}" presName="rootText" presStyleLbl="node2" presStyleIdx="2" presStyleCnt="7" custScaleX="134932">
        <dgm:presLayoutVars>
          <dgm:chPref val="3"/>
        </dgm:presLayoutVars>
      </dgm:prSet>
      <dgm:spPr/>
      <dgm:t>
        <a:bodyPr/>
        <a:lstStyle/>
        <a:p>
          <a:endParaRPr lang="tr-TR"/>
        </a:p>
      </dgm:t>
    </dgm:pt>
    <dgm:pt modelId="{28572FCF-D897-489C-884C-88986C31E118}" type="pres">
      <dgm:prSet presAssocID="{6A687EC1-DF41-40B5-8045-5FDA36A8BBCA}" presName="rootConnector" presStyleLbl="node2" presStyleIdx="2" presStyleCnt="7"/>
      <dgm:spPr/>
      <dgm:t>
        <a:bodyPr/>
        <a:lstStyle/>
        <a:p>
          <a:endParaRPr lang="tr-TR"/>
        </a:p>
      </dgm:t>
    </dgm:pt>
    <dgm:pt modelId="{88EAC7C1-8D91-473B-9ECA-54D1654905B0}" type="pres">
      <dgm:prSet presAssocID="{6A687EC1-DF41-40B5-8045-5FDA36A8BBCA}" presName="hierChild4" presStyleCnt="0"/>
      <dgm:spPr/>
    </dgm:pt>
    <dgm:pt modelId="{7558C9CB-60D1-4CA5-912C-4C630B4B3D39}" type="pres">
      <dgm:prSet presAssocID="{6A687EC1-DF41-40B5-8045-5FDA36A8BBCA}" presName="hierChild5" presStyleCnt="0"/>
      <dgm:spPr/>
    </dgm:pt>
    <dgm:pt modelId="{C5C887DE-B6C5-49E9-89C7-FAF046F0271A}" type="pres">
      <dgm:prSet presAssocID="{587934DE-00F8-4EFF-BF49-5834A9D19C0D}" presName="Name64" presStyleLbl="parChTrans1D2" presStyleIdx="3" presStyleCnt="7"/>
      <dgm:spPr/>
      <dgm:t>
        <a:bodyPr/>
        <a:lstStyle/>
        <a:p>
          <a:endParaRPr lang="tr-TR"/>
        </a:p>
      </dgm:t>
    </dgm:pt>
    <dgm:pt modelId="{B2D56CF1-EACA-495F-BC04-21639F985604}" type="pres">
      <dgm:prSet presAssocID="{B53A1DB4-F8CA-4721-83ED-308B60667465}" presName="hierRoot2" presStyleCnt="0">
        <dgm:presLayoutVars>
          <dgm:hierBranch val="init"/>
        </dgm:presLayoutVars>
      </dgm:prSet>
      <dgm:spPr/>
    </dgm:pt>
    <dgm:pt modelId="{A3F5FCB0-A250-462B-8AF3-5B472AF53CD1}" type="pres">
      <dgm:prSet presAssocID="{B53A1DB4-F8CA-4721-83ED-308B60667465}" presName="rootComposite" presStyleCnt="0"/>
      <dgm:spPr/>
    </dgm:pt>
    <dgm:pt modelId="{B75697B5-14AC-4A1E-8500-C2E0FC5FE155}" type="pres">
      <dgm:prSet presAssocID="{B53A1DB4-F8CA-4721-83ED-308B60667465}" presName="rootText" presStyleLbl="node2" presStyleIdx="3" presStyleCnt="7" custScaleX="134932">
        <dgm:presLayoutVars>
          <dgm:chPref val="3"/>
        </dgm:presLayoutVars>
      </dgm:prSet>
      <dgm:spPr/>
      <dgm:t>
        <a:bodyPr/>
        <a:lstStyle/>
        <a:p>
          <a:endParaRPr lang="tr-TR"/>
        </a:p>
      </dgm:t>
    </dgm:pt>
    <dgm:pt modelId="{22F754CE-FC50-4363-AAE5-CE6F2F3C064E}" type="pres">
      <dgm:prSet presAssocID="{B53A1DB4-F8CA-4721-83ED-308B60667465}" presName="rootConnector" presStyleLbl="node2" presStyleIdx="3" presStyleCnt="7"/>
      <dgm:spPr/>
      <dgm:t>
        <a:bodyPr/>
        <a:lstStyle/>
        <a:p>
          <a:endParaRPr lang="tr-TR"/>
        </a:p>
      </dgm:t>
    </dgm:pt>
    <dgm:pt modelId="{CB8A29F9-E56D-4A79-9D0E-D34D9916CFD6}" type="pres">
      <dgm:prSet presAssocID="{B53A1DB4-F8CA-4721-83ED-308B60667465}" presName="hierChild4" presStyleCnt="0"/>
      <dgm:spPr/>
    </dgm:pt>
    <dgm:pt modelId="{F460A744-C5B8-4415-B9E8-3407953A9B3B}" type="pres">
      <dgm:prSet presAssocID="{B53A1DB4-F8CA-4721-83ED-308B60667465}" presName="hierChild5" presStyleCnt="0"/>
      <dgm:spPr/>
    </dgm:pt>
    <dgm:pt modelId="{2A06E886-5730-4DC6-BB95-AE1BEF9A3B42}" type="pres">
      <dgm:prSet presAssocID="{F3CCFB99-C35F-400C-AE9A-83C2873AA1A4}" presName="Name64" presStyleLbl="parChTrans1D2" presStyleIdx="4" presStyleCnt="7"/>
      <dgm:spPr/>
      <dgm:t>
        <a:bodyPr/>
        <a:lstStyle/>
        <a:p>
          <a:endParaRPr lang="tr-TR"/>
        </a:p>
      </dgm:t>
    </dgm:pt>
    <dgm:pt modelId="{D813C4F6-4479-499A-8CC0-1492760E737A}" type="pres">
      <dgm:prSet presAssocID="{654E8521-716E-4628-A2BD-F76677809058}" presName="hierRoot2" presStyleCnt="0">
        <dgm:presLayoutVars>
          <dgm:hierBranch val="init"/>
        </dgm:presLayoutVars>
      </dgm:prSet>
      <dgm:spPr/>
    </dgm:pt>
    <dgm:pt modelId="{FDFA05D7-D4F5-49B7-9E20-66A01F279A18}" type="pres">
      <dgm:prSet presAssocID="{654E8521-716E-4628-A2BD-F76677809058}" presName="rootComposite" presStyleCnt="0"/>
      <dgm:spPr/>
    </dgm:pt>
    <dgm:pt modelId="{09D40AAE-DAD9-42C8-AEA0-C596501D6565}" type="pres">
      <dgm:prSet presAssocID="{654E8521-716E-4628-A2BD-F76677809058}" presName="rootText" presStyleLbl="node2" presStyleIdx="4" presStyleCnt="7" custScaleX="134932">
        <dgm:presLayoutVars>
          <dgm:chPref val="3"/>
        </dgm:presLayoutVars>
      </dgm:prSet>
      <dgm:spPr/>
      <dgm:t>
        <a:bodyPr/>
        <a:lstStyle/>
        <a:p>
          <a:endParaRPr lang="tr-TR"/>
        </a:p>
      </dgm:t>
    </dgm:pt>
    <dgm:pt modelId="{781D3FFE-A38F-4996-928F-F3822731E9E0}" type="pres">
      <dgm:prSet presAssocID="{654E8521-716E-4628-A2BD-F76677809058}" presName="rootConnector" presStyleLbl="node2" presStyleIdx="4" presStyleCnt="7"/>
      <dgm:spPr/>
      <dgm:t>
        <a:bodyPr/>
        <a:lstStyle/>
        <a:p>
          <a:endParaRPr lang="tr-TR"/>
        </a:p>
      </dgm:t>
    </dgm:pt>
    <dgm:pt modelId="{2F055A9E-4C5F-4B8C-94F5-2FC5C43C3D77}" type="pres">
      <dgm:prSet presAssocID="{654E8521-716E-4628-A2BD-F76677809058}" presName="hierChild4" presStyleCnt="0"/>
      <dgm:spPr/>
    </dgm:pt>
    <dgm:pt modelId="{30311B30-C8C2-4187-8784-6452BEC77FD6}" type="pres">
      <dgm:prSet presAssocID="{654E8521-716E-4628-A2BD-F76677809058}" presName="hierChild5" presStyleCnt="0"/>
      <dgm:spPr/>
    </dgm:pt>
    <dgm:pt modelId="{DA262F25-24C7-4021-9E05-5425730C14EF}" type="pres">
      <dgm:prSet presAssocID="{89AB49F9-2B6E-4C2A-8F85-84ABF62DC2C2}" presName="Name64" presStyleLbl="parChTrans1D2" presStyleIdx="5" presStyleCnt="7"/>
      <dgm:spPr/>
      <dgm:t>
        <a:bodyPr/>
        <a:lstStyle/>
        <a:p>
          <a:endParaRPr lang="tr-TR"/>
        </a:p>
      </dgm:t>
    </dgm:pt>
    <dgm:pt modelId="{BAB06530-504B-4526-BE7F-CFB823842AF2}" type="pres">
      <dgm:prSet presAssocID="{FDE1198C-94B1-4F2D-B645-946119383253}" presName="hierRoot2" presStyleCnt="0">
        <dgm:presLayoutVars>
          <dgm:hierBranch val="init"/>
        </dgm:presLayoutVars>
      </dgm:prSet>
      <dgm:spPr/>
    </dgm:pt>
    <dgm:pt modelId="{376D74A1-E046-428C-AD7E-98D878158162}" type="pres">
      <dgm:prSet presAssocID="{FDE1198C-94B1-4F2D-B645-946119383253}" presName="rootComposite" presStyleCnt="0"/>
      <dgm:spPr/>
    </dgm:pt>
    <dgm:pt modelId="{BC5BABAA-6C43-4B73-8F92-7E88056E1839}" type="pres">
      <dgm:prSet presAssocID="{FDE1198C-94B1-4F2D-B645-946119383253}" presName="rootText" presStyleLbl="node2" presStyleIdx="5" presStyleCnt="7" custScaleX="134932" custLinFactNeighborX="-860" custLinFactNeighborY="1773">
        <dgm:presLayoutVars>
          <dgm:chPref val="3"/>
        </dgm:presLayoutVars>
      </dgm:prSet>
      <dgm:spPr/>
      <dgm:t>
        <a:bodyPr/>
        <a:lstStyle/>
        <a:p>
          <a:endParaRPr lang="tr-TR"/>
        </a:p>
      </dgm:t>
    </dgm:pt>
    <dgm:pt modelId="{037A5649-805B-4900-91F9-D60515F8291B}" type="pres">
      <dgm:prSet presAssocID="{FDE1198C-94B1-4F2D-B645-946119383253}" presName="rootConnector" presStyleLbl="node2" presStyleIdx="5" presStyleCnt="7"/>
      <dgm:spPr/>
      <dgm:t>
        <a:bodyPr/>
        <a:lstStyle/>
        <a:p>
          <a:endParaRPr lang="tr-TR"/>
        </a:p>
      </dgm:t>
    </dgm:pt>
    <dgm:pt modelId="{BBB80BDE-3BE2-4924-8FD7-5A1CDC730C18}" type="pres">
      <dgm:prSet presAssocID="{FDE1198C-94B1-4F2D-B645-946119383253}" presName="hierChild4" presStyleCnt="0"/>
      <dgm:spPr/>
    </dgm:pt>
    <dgm:pt modelId="{B37D18EA-02C5-43D6-A94C-3618C74FCDB9}" type="pres">
      <dgm:prSet presAssocID="{FDE1198C-94B1-4F2D-B645-946119383253}" presName="hierChild5" presStyleCnt="0"/>
      <dgm:spPr/>
    </dgm:pt>
    <dgm:pt modelId="{43F5913F-4518-4C9B-A8B2-9AB84902BF74}" type="pres">
      <dgm:prSet presAssocID="{64332D87-CA46-41CB-8DA0-02D0E48184D8}" presName="Name64" presStyleLbl="parChTrans1D2" presStyleIdx="6" presStyleCnt="7"/>
      <dgm:spPr/>
      <dgm:t>
        <a:bodyPr/>
        <a:lstStyle/>
        <a:p>
          <a:endParaRPr lang="tr-TR"/>
        </a:p>
      </dgm:t>
    </dgm:pt>
    <dgm:pt modelId="{210C6981-62FC-49ED-99C4-B31909E37EFA}" type="pres">
      <dgm:prSet presAssocID="{E51797C7-710F-4B96-A0E9-06B097A250CE}" presName="hierRoot2" presStyleCnt="0">
        <dgm:presLayoutVars>
          <dgm:hierBranch val="init"/>
        </dgm:presLayoutVars>
      </dgm:prSet>
      <dgm:spPr/>
    </dgm:pt>
    <dgm:pt modelId="{1068D49C-89D3-448D-A4B7-BEE53CEBCE67}" type="pres">
      <dgm:prSet presAssocID="{E51797C7-710F-4B96-A0E9-06B097A250CE}" presName="rootComposite" presStyleCnt="0"/>
      <dgm:spPr/>
    </dgm:pt>
    <dgm:pt modelId="{B53C3206-E327-4442-9F22-9F3D9945DFB9}" type="pres">
      <dgm:prSet presAssocID="{E51797C7-710F-4B96-A0E9-06B097A250CE}" presName="rootText" presStyleLbl="node2" presStyleIdx="6" presStyleCnt="7" custScaleX="134932">
        <dgm:presLayoutVars>
          <dgm:chPref val="3"/>
        </dgm:presLayoutVars>
      </dgm:prSet>
      <dgm:spPr/>
      <dgm:t>
        <a:bodyPr/>
        <a:lstStyle/>
        <a:p>
          <a:endParaRPr lang="tr-TR"/>
        </a:p>
      </dgm:t>
    </dgm:pt>
    <dgm:pt modelId="{17EAEAC5-DA5B-449A-876D-63B3FB2F1D4A}" type="pres">
      <dgm:prSet presAssocID="{E51797C7-710F-4B96-A0E9-06B097A250CE}" presName="rootConnector" presStyleLbl="node2" presStyleIdx="6" presStyleCnt="7"/>
      <dgm:spPr/>
      <dgm:t>
        <a:bodyPr/>
        <a:lstStyle/>
        <a:p>
          <a:endParaRPr lang="tr-TR"/>
        </a:p>
      </dgm:t>
    </dgm:pt>
    <dgm:pt modelId="{0CD8B0A5-9BA7-46F0-A8CE-C49CAAFFC523}" type="pres">
      <dgm:prSet presAssocID="{E51797C7-710F-4B96-A0E9-06B097A250CE}" presName="hierChild4" presStyleCnt="0"/>
      <dgm:spPr/>
    </dgm:pt>
    <dgm:pt modelId="{2DF911A3-DADC-4300-88D8-C103F8A96821}" type="pres">
      <dgm:prSet presAssocID="{E51797C7-710F-4B96-A0E9-06B097A250CE}" presName="hierChild5" presStyleCnt="0"/>
      <dgm:spPr/>
    </dgm:pt>
    <dgm:pt modelId="{DE125B8F-340E-4F12-A7EF-7A6954686D39}" type="pres">
      <dgm:prSet presAssocID="{005FE855-DEEF-45C6-B94D-BC3B4C6B2B65}" presName="hierChild3" presStyleCnt="0"/>
      <dgm:spPr/>
    </dgm:pt>
  </dgm:ptLst>
  <dgm:cxnLst>
    <dgm:cxn modelId="{031F951A-D234-44E7-B5E0-78CF25373A69}" srcId="{005FE855-DEEF-45C6-B94D-BC3B4C6B2B65}" destId="{FDE1198C-94B1-4F2D-B645-946119383253}" srcOrd="5" destOrd="0" parTransId="{89AB49F9-2B6E-4C2A-8F85-84ABF62DC2C2}" sibTransId="{A1497F91-7FFC-49CE-BD4E-7051922920D7}"/>
    <dgm:cxn modelId="{4E967F17-7CE3-4B4E-B442-EB13B804D350}" srcId="{005FE855-DEEF-45C6-B94D-BC3B4C6B2B65}" destId="{E51797C7-710F-4B96-A0E9-06B097A250CE}" srcOrd="6" destOrd="0" parTransId="{64332D87-CA46-41CB-8DA0-02D0E48184D8}" sibTransId="{97BCEFAB-D300-4B19-AC6C-99973ED73882}"/>
    <dgm:cxn modelId="{A88A8E7E-E9A2-4FAE-ADC0-B497B056165F}" type="presOf" srcId="{93BF4CC0-8FAC-4A7F-8CF5-59B639CB1F8F}" destId="{35BF2914-2640-47D1-AE30-4AD307186298}" srcOrd="0" destOrd="0" presId="urn:microsoft.com/office/officeart/2009/3/layout/HorizontalOrganizationChart"/>
    <dgm:cxn modelId="{3126C43C-EC68-4408-82A7-3FFA64182095}" type="presOf" srcId="{AAE88CD7-179D-476C-A8AD-6781C8590A2E}" destId="{9309341E-753D-49D7-8E29-20451C68A3B1}" srcOrd="0" destOrd="0" presId="urn:microsoft.com/office/officeart/2009/3/layout/HorizontalOrganizationChart"/>
    <dgm:cxn modelId="{9128112D-747F-4A39-9AD8-284B6B65CC3B}" type="presOf" srcId="{B53A1DB4-F8CA-4721-83ED-308B60667465}" destId="{B75697B5-14AC-4A1E-8500-C2E0FC5FE155}" srcOrd="0" destOrd="0" presId="urn:microsoft.com/office/officeart/2009/3/layout/HorizontalOrganizationChart"/>
    <dgm:cxn modelId="{03E76933-50F4-43E8-B5F0-63DF799170E9}" type="presOf" srcId="{6A687EC1-DF41-40B5-8045-5FDA36A8BBCA}" destId="{AA3F264E-5CBA-42AE-8D9A-2CB12F39C491}" srcOrd="0" destOrd="0" presId="urn:microsoft.com/office/officeart/2009/3/layout/HorizontalOrganizationChart"/>
    <dgm:cxn modelId="{D4799DAD-D041-4FDC-A348-72D8CC395EEA}" type="presOf" srcId="{B53A1DB4-F8CA-4721-83ED-308B60667465}" destId="{22F754CE-FC50-4363-AAE5-CE6F2F3C064E}" srcOrd="1" destOrd="0" presId="urn:microsoft.com/office/officeart/2009/3/layout/HorizontalOrganizationChart"/>
    <dgm:cxn modelId="{79B571F1-BBBF-4F6E-96A4-2C910E47D143}" type="presOf" srcId="{89AB49F9-2B6E-4C2A-8F85-84ABF62DC2C2}" destId="{DA262F25-24C7-4021-9E05-5425730C14EF}" srcOrd="0" destOrd="0" presId="urn:microsoft.com/office/officeart/2009/3/layout/HorizontalOrganizationChart"/>
    <dgm:cxn modelId="{B54543E2-8DEC-4AEC-8CCB-50FA9009BE3F}" type="presOf" srcId="{654E8521-716E-4628-A2BD-F76677809058}" destId="{781D3FFE-A38F-4996-928F-F3822731E9E0}" srcOrd="1" destOrd="0" presId="urn:microsoft.com/office/officeart/2009/3/layout/HorizontalOrganizationChart"/>
    <dgm:cxn modelId="{1D999830-9B55-4E76-B05D-73999059CC08}" type="presOf" srcId="{FDE1198C-94B1-4F2D-B645-946119383253}" destId="{037A5649-805B-4900-91F9-D60515F8291B}" srcOrd="1" destOrd="0" presId="urn:microsoft.com/office/officeart/2009/3/layout/HorizontalOrganizationChart"/>
    <dgm:cxn modelId="{45AC09CD-435B-4499-A9B4-AFB72633F820}" type="presOf" srcId="{587934DE-00F8-4EFF-BF49-5834A9D19C0D}" destId="{C5C887DE-B6C5-49E9-89C7-FAF046F0271A}" srcOrd="0" destOrd="0" presId="urn:microsoft.com/office/officeart/2009/3/layout/HorizontalOrganizationChart"/>
    <dgm:cxn modelId="{57CDEA16-DE0B-4264-B494-007805CFDE5D}" srcId="{005FE855-DEEF-45C6-B94D-BC3B4C6B2B65}" destId="{654E8521-716E-4628-A2BD-F76677809058}" srcOrd="4" destOrd="0" parTransId="{F3CCFB99-C35F-400C-AE9A-83C2873AA1A4}" sibTransId="{74D057C9-3472-4E15-9358-282C7E490442}"/>
    <dgm:cxn modelId="{7BF181E7-A7B2-41AF-8C73-7A3480BF4F7A}" type="presOf" srcId="{9F532BFD-6A4E-456E-9729-1895EF78C908}" destId="{AF0C953E-B0C7-4DF2-922C-7A6299661FD5}" srcOrd="1" destOrd="0" presId="urn:microsoft.com/office/officeart/2009/3/layout/HorizontalOrganizationChart"/>
    <dgm:cxn modelId="{7EC89216-2E10-448A-83E3-200825AA636E}" type="presOf" srcId="{F3CCFB99-C35F-400C-AE9A-83C2873AA1A4}" destId="{2A06E886-5730-4DC6-BB95-AE1BEF9A3B42}" srcOrd="0" destOrd="0" presId="urn:microsoft.com/office/officeart/2009/3/layout/HorizontalOrganizationChart"/>
    <dgm:cxn modelId="{593D25BC-0B53-4B50-8D0B-AB5573B6D925}" type="presOf" srcId="{005FE855-DEEF-45C6-B94D-BC3B4C6B2B65}" destId="{B6F2B5EF-CDC7-417D-9AE8-CCA92EA32E8E}" srcOrd="0" destOrd="0" presId="urn:microsoft.com/office/officeart/2009/3/layout/HorizontalOrganizationChart"/>
    <dgm:cxn modelId="{0F092C52-DFD7-41D2-959C-8AC3CD0E9A89}" srcId="{72F18F39-B8EB-4513-A4F5-6DFEB82CDA6C}" destId="{005FE855-DEEF-45C6-B94D-BC3B4C6B2B65}" srcOrd="0" destOrd="0" parTransId="{17FC1F13-8421-4EE2-9AC8-F2151961BF6D}" sibTransId="{AEDA31DF-607E-4882-98B8-85E0ADBDEA98}"/>
    <dgm:cxn modelId="{82690AE8-36FA-484F-B7B6-49DAF8AFE7F5}" type="presOf" srcId="{55B1D4A6-2839-4331-AB1D-771FDA1FCDC5}" destId="{4C6CD0A6-1B76-46F4-8BF2-C480B0B89D53}" srcOrd="0" destOrd="0" presId="urn:microsoft.com/office/officeart/2009/3/layout/HorizontalOrganizationChart"/>
    <dgm:cxn modelId="{001E3518-F37A-40FD-BF22-7B408C1BAEAF}" srcId="{005FE855-DEEF-45C6-B94D-BC3B4C6B2B65}" destId="{29B33DCF-D908-400C-8734-BA14645CAB46}" srcOrd="0" destOrd="0" parTransId="{93BF4CC0-8FAC-4A7F-8CF5-59B639CB1F8F}" sibTransId="{C3EADC99-D9E0-4BC2-B6B6-1F4E6848399C}"/>
    <dgm:cxn modelId="{ECE2573F-A802-4CC0-9B2D-1C8AFFC7D06A}" type="presOf" srcId="{29B33DCF-D908-400C-8734-BA14645CAB46}" destId="{337342CD-8408-495E-BC93-1931A1FCFAA5}" srcOrd="1" destOrd="0" presId="urn:microsoft.com/office/officeart/2009/3/layout/HorizontalOrganizationChart"/>
    <dgm:cxn modelId="{30EF99B8-AC33-48EC-8DEA-304D732AD81E}" srcId="{005FE855-DEEF-45C6-B94D-BC3B4C6B2B65}" destId="{6A687EC1-DF41-40B5-8045-5FDA36A8BBCA}" srcOrd="2" destOrd="0" parTransId="{AAE88CD7-179D-476C-A8AD-6781C8590A2E}" sibTransId="{5EAB5DBE-AA7C-4821-B776-046E7E3FA680}"/>
    <dgm:cxn modelId="{75E2C6D8-75E9-439A-A7DA-E39E60BF3C33}" type="presOf" srcId="{64332D87-CA46-41CB-8DA0-02D0E48184D8}" destId="{43F5913F-4518-4C9B-A8B2-9AB84902BF74}" srcOrd="0" destOrd="0" presId="urn:microsoft.com/office/officeart/2009/3/layout/HorizontalOrganizationChart"/>
    <dgm:cxn modelId="{823CAD81-4F60-47ED-8E25-5BDA13A0CDFB}" type="presOf" srcId="{654E8521-716E-4628-A2BD-F76677809058}" destId="{09D40AAE-DAD9-42C8-AEA0-C596501D6565}" srcOrd="0" destOrd="0" presId="urn:microsoft.com/office/officeart/2009/3/layout/HorizontalOrganizationChart"/>
    <dgm:cxn modelId="{F4F160AE-9C28-4913-AD2D-31AC99329E11}" type="presOf" srcId="{72F18F39-B8EB-4513-A4F5-6DFEB82CDA6C}" destId="{B89FEAAC-A6A0-4908-9E4C-8966CCCC5685}" srcOrd="0" destOrd="0" presId="urn:microsoft.com/office/officeart/2009/3/layout/HorizontalOrganizationChart"/>
    <dgm:cxn modelId="{4D651FC7-4456-4B09-9581-E6875592BD30}" srcId="{005FE855-DEEF-45C6-B94D-BC3B4C6B2B65}" destId="{9F532BFD-6A4E-456E-9729-1895EF78C908}" srcOrd="1" destOrd="0" parTransId="{55B1D4A6-2839-4331-AB1D-771FDA1FCDC5}" sibTransId="{7FC42B56-D3EF-46D7-9ABE-A744EE28C7F8}"/>
    <dgm:cxn modelId="{DC2AB6A0-472C-4688-8D18-49506F7B222A}" srcId="{005FE855-DEEF-45C6-B94D-BC3B4C6B2B65}" destId="{B53A1DB4-F8CA-4721-83ED-308B60667465}" srcOrd="3" destOrd="0" parTransId="{587934DE-00F8-4EFF-BF49-5834A9D19C0D}" sibTransId="{718A6331-334B-43AB-B621-4C8FADD969A7}"/>
    <dgm:cxn modelId="{AD8622EC-E22E-4027-AB34-22E523452246}" type="presOf" srcId="{29B33DCF-D908-400C-8734-BA14645CAB46}" destId="{9D7A27AF-4427-4ED8-B058-C5DFCB6BCDE8}" srcOrd="0" destOrd="0" presId="urn:microsoft.com/office/officeart/2009/3/layout/HorizontalOrganizationChart"/>
    <dgm:cxn modelId="{8EB884EC-A14E-4805-90CB-107E611DC207}" type="presOf" srcId="{6A687EC1-DF41-40B5-8045-5FDA36A8BBCA}" destId="{28572FCF-D897-489C-884C-88986C31E118}" srcOrd="1" destOrd="0" presId="urn:microsoft.com/office/officeart/2009/3/layout/HorizontalOrganizationChart"/>
    <dgm:cxn modelId="{3EA87A56-0B81-487D-B254-AC38CEB91DED}" type="presOf" srcId="{9F532BFD-6A4E-456E-9729-1895EF78C908}" destId="{4E8A504F-F232-4BF9-9C74-7BEF710DA168}" srcOrd="0" destOrd="0" presId="urn:microsoft.com/office/officeart/2009/3/layout/HorizontalOrganizationChart"/>
    <dgm:cxn modelId="{908E8596-B0B7-4962-B39B-20226F1DE159}" type="presOf" srcId="{FDE1198C-94B1-4F2D-B645-946119383253}" destId="{BC5BABAA-6C43-4B73-8F92-7E88056E1839}" srcOrd="0" destOrd="0" presId="urn:microsoft.com/office/officeart/2009/3/layout/HorizontalOrganizationChart"/>
    <dgm:cxn modelId="{66FE0E07-C681-4508-B3D9-8DA6435456A6}" type="presOf" srcId="{005FE855-DEEF-45C6-B94D-BC3B4C6B2B65}" destId="{C3D31FBE-223F-4F24-9E0F-8BDF13AE6070}" srcOrd="1" destOrd="0" presId="urn:microsoft.com/office/officeart/2009/3/layout/HorizontalOrganizationChart"/>
    <dgm:cxn modelId="{215FA31A-6F7E-453D-9886-2F20CFD70BF2}" type="presOf" srcId="{E51797C7-710F-4B96-A0E9-06B097A250CE}" destId="{17EAEAC5-DA5B-449A-876D-63B3FB2F1D4A}" srcOrd="1" destOrd="0" presId="urn:microsoft.com/office/officeart/2009/3/layout/HorizontalOrganizationChart"/>
    <dgm:cxn modelId="{863D45E5-3F92-46CB-B877-313AD2B90647}" type="presOf" srcId="{E51797C7-710F-4B96-A0E9-06B097A250CE}" destId="{B53C3206-E327-4442-9F22-9F3D9945DFB9}" srcOrd="0" destOrd="0" presId="urn:microsoft.com/office/officeart/2009/3/layout/HorizontalOrganizationChart"/>
    <dgm:cxn modelId="{055A2A63-9CCF-4C6E-9A13-BBEC33898E83}" type="presParOf" srcId="{B89FEAAC-A6A0-4908-9E4C-8966CCCC5685}" destId="{7E4B151A-040D-48F4-A324-7F91B8926B98}" srcOrd="0" destOrd="0" presId="urn:microsoft.com/office/officeart/2009/3/layout/HorizontalOrganizationChart"/>
    <dgm:cxn modelId="{0A695FFC-C1FE-4E25-ADA7-6ED85DA1DC66}" type="presParOf" srcId="{7E4B151A-040D-48F4-A324-7F91B8926B98}" destId="{CCBCA939-90B9-45E2-B739-BC9975135AA1}" srcOrd="0" destOrd="0" presId="urn:microsoft.com/office/officeart/2009/3/layout/HorizontalOrganizationChart"/>
    <dgm:cxn modelId="{01A756DF-9EF6-44E7-A679-FB461FDABCDA}" type="presParOf" srcId="{CCBCA939-90B9-45E2-B739-BC9975135AA1}" destId="{B6F2B5EF-CDC7-417D-9AE8-CCA92EA32E8E}" srcOrd="0" destOrd="0" presId="urn:microsoft.com/office/officeart/2009/3/layout/HorizontalOrganizationChart"/>
    <dgm:cxn modelId="{C9E92D11-CF4D-46FF-A07B-3844484130A6}" type="presParOf" srcId="{CCBCA939-90B9-45E2-B739-BC9975135AA1}" destId="{C3D31FBE-223F-4F24-9E0F-8BDF13AE6070}" srcOrd="1" destOrd="0" presId="urn:microsoft.com/office/officeart/2009/3/layout/HorizontalOrganizationChart"/>
    <dgm:cxn modelId="{D9DD36D4-2C36-4FF6-9C50-AE246E9CF800}" type="presParOf" srcId="{7E4B151A-040D-48F4-A324-7F91B8926B98}" destId="{E85E0481-3A64-413B-8CCE-7BE3085A052E}" srcOrd="1" destOrd="0" presId="urn:microsoft.com/office/officeart/2009/3/layout/HorizontalOrganizationChart"/>
    <dgm:cxn modelId="{9B9A9C21-C51F-4741-ADF0-4E7A01FB616B}" type="presParOf" srcId="{E85E0481-3A64-413B-8CCE-7BE3085A052E}" destId="{35BF2914-2640-47D1-AE30-4AD307186298}" srcOrd="0" destOrd="0" presId="urn:microsoft.com/office/officeart/2009/3/layout/HorizontalOrganizationChart"/>
    <dgm:cxn modelId="{0F2BD657-1EEB-4893-B3FC-4E9507C87FE9}" type="presParOf" srcId="{E85E0481-3A64-413B-8CCE-7BE3085A052E}" destId="{C7798C07-D6BA-4981-99E6-BD222816E7F8}" srcOrd="1" destOrd="0" presId="urn:microsoft.com/office/officeart/2009/3/layout/HorizontalOrganizationChart"/>
    <dgm:cxn modelId="{92F789D6-A355-4FD9-85CC-EB9B2D2F94F7}" type="presParOf" srcId="{C7798C07-D6BA-4981-99E6-BD222816E7F8}" destId="{AF4ECA8A-B967-46EA-BAA0-097D13B4DBA5}" srcOrd="0" destOrd="0" presId="urn:microsoft.com/office/officeart/2009/3/layout/HorizontalOrganizationChart"/>
    <dgm:cxn modelId="{E49E97AA-1C4E-41F3-ACAE-9A00E7BB6601}" type="presParOf" srcId="{AF4ECA8A-B967-46EA-BAA0-097D13B4DBA5}" destId="{9D7A27AF-4427-4ED8-B058-C5DFCB6BCDE8}" srcOrd="0" destOrd="0" presId="urn:microsoft.com/office/officeart/2009/3/layout/HorizontalOrganizationChart"/>
    <dgm:cxn modelId="{797B4CF9-46AE-4244-B7FF-86F49B934766}" type="presParOf" srcId="{AF4ECA8A-B967-46EA-BAA0-097D13B4DBA5}" destId="{337342CD-8408-495E-BC93-1931A1FCFAA5}" srcOrd="1" destOrd="0" presId="urn:microsoft.com/office/officeart/2009/3/layout/HorizontalOrganizationChart"/>
    <dgm:cxn modelId="{C31A9527-6A83-43AB-9AED-7B21F333BC8F}" type="presParOf" srcId="{C7798C07-D6BA-4981-99E6-BD222816E7F8}" destId="{E391D4A7-FD1F-484F-9176-9998AE14166D}" srcOrd="1" destOrd="0" presId="urn:microsoft.com/office/officeart/2009/3/layout/HorizontalOrganizationChart"/>
    <dgm:cxn modelId="{7FBCD880-D601-4B46-B504-32A2A9194155}" type="presParOf" srcId="{C7798C07-D6BA-4981-99E6-BD222816E7F8}" destId="{7BE4BA59-A54F-4A5F-916D-E70343385B2C}" srcOrd="2" destOrd="0" presId="urn:microsoft.com/office/officeart/2009/3/layout/HorizontalOrganizationChart"/>
    <dgm:cxn modelId="{197F9FFD-776F-4EB3-BCF7-A03114401284}" type="presParOf" srcId="{E85E0481-3A64-413B-8CCE-7BE3085A052E}" destId="{4C6CD0A6-1B76-46F4-8BF2-C480B0B89D53}" srcOrd="2" destOrd="0" presId="urn:microsoft.com/office/officeart/2009/3/layout/HorizontalOrganizationChart"/>
    <dgm:cxn modelId="{C7FA8B56-7811-46E7-9F9C-CB7BEB68B823}" type="presParOf" srcId="{E85E0481-3A64-413B-8CCE-7BE3085A052E}" destId="{1B90A8C2-1488-4518-809F-D6B8BB295A43}" srcOrd="3" destOrd="0" presId="urn:microsoft.com/office/officeart/2009/3/layout/HorizontalOrganizationChart"/>
    <dgm:cxn modelId="{2BF89A4A-8B9D-44B2-83B6-B50FEFCEFDCC}" type="presParOf" srcId="{1B90A8C2-1488-4518-809F-D6B8BB295A43}" destId="{039C3135-2F82-4951-AE8B-66AEF3578434}" srcOrd="0" destOrd="0" presId="urn:microsoft.com/office/officeart/2009/3/layout/HorizontalOrganizationChart"/>
    <dgm:cxn modelId="{A8C94314-F61B-4303-BF94-D51E2BA0578D}" type="presParOf" srcId="{039C3135-2F82-4951-AE8B-66AEF3578434}" destId="{4E8A504F-F232-4BF9-9C74-7BEF710DA168}" srcOrd="0" destOrd="0" presId="urn:microsoft.com/office/officeart/2009/3/layout/HorizontalOrganizationChart"/>
    <dgm:cxn modelId="{0FD0CCF8-1595-4A5A-B798-B82ED86DD825}" type="presParOf" srcId="{039C3135-2F82-4951-AE8B-66AEF3578434}" destId="{AF0C953E-B0C7-4DF2-922C-7A6299661FD5}" srcOrd="1" destOrd="0" presId="urn:microsoft.com/office/officeart/2009/3/layout/HorizontalOrganizationChart"/>
    <dgm:cxn modelId="{1FD07F6A-20E4-4F76-AE23-B8826C570FCC}" type="presParOf" srcId="{1B90A8C2-1488-4518-809F-D6B8BB295A43}" destId="{8E3CA237-E847-46E3-B967-AECCF6E55653}" srcOrd="1" destOrd="0" presId="urn:microsoft.com/office/officeart/2009/3/layout/HorizontalOrganizationChart"/>
    <dgm:cxn modelId="{B8B38EBF-DCEA-4A8F-A2CE-519A25D1D9F2}" type="presParOf" srcId="{1B90A8C2-1488-4518-809F-D6B8BB295A43}" destId="{5BA08E66-8C2C-4834-814C-995130402522}" srcOrd="2" destOrd="0" presId="urn:microsoft.com/office/officeart/2009/3/layout/HorizontalOrganizationChart"/>
    <dgm:cxn modelId="{92AAA432-F6EA-4B27-B367-C4049626E85E}" type="presParOf" srcId="{E85E0481-3A64-413B-8CCE-7BE3085A052E}" destId="{9309341E-753D-49D7-8E29-20451C68A3B1}" srcOrd="4" destOrd="0" presId="urn:microsoft.com/office/officeart/2009/3/layout/HorizontalOrganizationChart"/>
    <dgm:cxn modelId="{011262BD-820B-4E95-8759-CEE87665E70F}" type="presParOf" srcId="{E85E0481-3A64-413B-8CCE-7BE3085A052E}" destId="{0F81C984-FB3E-4D79-9C0C-D0548060CD37}" srcOrd="5" destOrd="0" presId="urn:microsoft.com/office/officeart/2009/3/layout/HorizontalOrganizationChart"/>
    <dgm:cxn modelId="{6C2835F6-0024-4BE7-945E-A74237317EAE}" type="presParOf" srcId="{0F81C984-FB3E-4D79-9C0C-D0548060CD37}" destId="{088E0D8B-A204-4C91-B067-6F7B6619967C}" srcOrd="0" destOrd="0" presId="urn:microsoft.com/office/officeart/2009/3/layout/HorizontalOrganizationChart"/>
    <dgm:cxn modelId="{DB43CF5D-6092-4259-B47E-4B18DD04219B}" type="presParOf" srcId="{088E0D8B-A204-4C91-B067-6F7B6619967C}" destId="{AA3F264E-5CBA-42AE-8D9A-2CB12F39C491}" srcOrd="0" destOrd="0" presId="urn:microsoft.com/office/officeart/2009/3/layout/HorizontalOrganizationChart"/>
    <dgm:cxn modelId="{7BF2B14C-E58D-4987-9157-03AD31937999}" type="presParOf" srcId="{088E0D8B-A204-4C91-B067-6F7B6619967C}" destId="{28572FCF-D897-489C-884C-88986C31E118}" srcOrd="1" destOrd="0" presId="urn:microsoft.com/office/officeart/2009/3/layout/HorizontalOrganizationChart"/>
    <dgm:cxn modelId="{C76C9C7C-A430-4216-8429-142619B43063}" type="presParOf" srcId="{0F81C984-FB3E-4D79-9C0C-D0548060CD37}" destId="{88EAC7C1-8D91-473B-9ECA-54D1654905B0}" srcOrd="1" destOrd="0" presId="urn:microsoft.com/office/officeart/2009/3/layout/HorizontalOrganizationChart"/>
    <dgm:cxn modelId="{F07F1C47-03A4-4758-874F-2D73E13D0896}" type="presParOf" srcId="{0F81C984-FB3E-4D79-9C0C-D0548060CD37}" destId="{7558C9CB-60D1-4CA5-912C-4C630B4B3D39}" srcOrd="2" destOrd="0" presId="urn:microsoft.com/office/officeart/2009/3/layout/HorizontalOrganizationChart"/>
    <dgm:cxn modelId="{EB743462-903A-4CAD-85A3-413534E23BE8}" type="presParOf" srcId="{E85E0481-3A64-413B-8CCE-7BE3085A052E}" destId="{C5C887DE-B6C5-49E9-89C7-FAF046F0271A}" srcOrd="6" destOrd="0" presId="urn:microsoft.com/office/officeart/2009/3/layout/HorizontalOrganizationChart"/>
    <dgm:cxn modelId="{DD3D3220-567E-42DD-84A3-5A91ED7D73CF}" type="presParOf" srcId="{E85E0481-3A64-413B-8CCE-7BE3085A052E}" destId="{B2D56CF1-EACA-495F-BC04-21639F985604}" srcOrd="7" destOrd="0" presId="urn:microsoft.com/office/officeart/2009/3/layout/HorizontalOrganizationChart"/>
    <dgm:cxn modelId="{9CCF812A-CDD4-4F0E-8CEA-E2127E23D679}" type="presParOf" srcId="{B2D56CF1-EACA-495F-BC04-21639F985604}" destId="{A3F5FCB0-A250-462B-8AF3-5B472AF53CD1}" srcOrd="0" destOrd="0" presId="urn:microsoft.com/office/officeart/2009/3/layout/HorizontalOrganizationChart"/>
    <dgm:cxn modelId="{E6576C28-9FB5-4AB7-9C36-DB2ACB9F18EF}" type="presParOf" srcId="{A3F5FCB0-A250-462B-8AF3-5B472AF53CD1}" destId="{B75697B5-14AC-4A1E-8500-C2E0FC5FE155}" srcOrd="0" destOrd="0" presId="urn:microsoft.com/office/officeart/2009/3/layout/HorizontalOrganizationChart"/>
    <dgm:cxn modelId="{78E76CAA-C3C1-4B43-9A03-32B9C6E2AAE4}" type="presParOf" srcId="{A3F5FCB0-A250-462B-8AF3-5B472AF53CD1}" destId="{22F754CE-FC50-4363-AAE5-CE6F2F3C064E}" srcOrd="1" destOrd="0" presId="urn:microsoft.com/office/officeart/2009/3/layout/HorizontalOrganizationChart"/>
    <dgm:cxn modelId="{3C85235E-2B03-4CFD-A38D-FF8206FD7796}" type="presParOf" srcId="{B2D56CF1-EACA-495F-BC04-21639F985604}" destId="{CB8A29F9-E56D-4A79-9D0E-D34D9916CFD6}" srcOrd="1" destOrd="0" presId="urn:microsoft.com/office/officeart/2009/3/layout/HorizontalOrganizationChart"/>
    <dgm:cxn modelId="{A84900DF-9073-4E91-A37E-C4DB8DE7EB0E}" type="presParOf" srcId="{B2D56CF1-EACA-495F-BC04-21639F985604}" destId="{F460A744-C5B8-4415-B9E8-3407953A9B3B}" srcOrd="2" destOrd="0" presId="urn:microsoft.com/office/officeart/2009/3/layout/HorizontalOrganizationChart"/>
    <dgm:cxn modelId="{DA20D662-F064-4200-A8FC-C68404C5ACFD}" type="presParOf" srcId="{E85E0481-3A64-413B-8CCE-7BE3085A052E}" destId="{2A06E886-5730-4DC6-BB95-AE1BEF9A3B42}" srcOrd="8" destOrd="0" presId="urn:microsoft.com/office/officeart/2009/3/layout/HorizontalOrganizationChart"/>
    <dgm:cxn modelId="{240FE48B-CA60-4C38-B2A1-A20218A8A855}" type="presParOf" srcId="{E85E0481-3A64-413B-8CCE-7BE3085A052E}" destId="{D813C4F6-4479-499A-8CC0-1492760E737A}" srcOrd="9" destOrd="0" presId="urn:microsoft.com/office/officeart/2009/3/layout/HorizontalOrganizationChart"/>
    <dgm:cxn modelId="{805BF558-7ABF-47F6-94D1-8156D2F38D56}" type="presParOf" srcId="{D813C4F6-4479-499A-8CC0-1492760E737A}" destId="{FDFA05D7-D4F5-49B7-9E20-66A01F279A18}" srcOrd="0" destOrd="0" presId="urn:microsoft.com/office/officeart/2009/3/layout/HorizontalOrganizationChart"/>
    <dgm:cxn modelId="{AB439583-BCC0-44E5-AA74-0AE28B886023}" type="presParOf" srcId="{FDFA05D7-D4F5-49B7-9E20-66A01F279A18}" destId="{09D40AAE-DAD9-42C8-AEA0-C596501D6565}" srcOrd="0" destOrd="0" presId="urn:microsoft.com/office/officeart/2009/3/layout/HorizontalOrganizationChart"/>
    <dgm:cxn modelId="{942D6D8C-645B-406C-8470-DF31C2DC405A}" type="presParOf" srcId="{FDFA05D7-D4F5-49B7-9E20-66A01F279A18}" destId="{781D3FFE-A38F-4996-928F-F3822731E9E0}" srcOrd="1" destOrd="0" presId="urn:microsoft.com/office/officeart/2009/3/layout/HorizontalOrganizationChart"/>
    <dgm:cxn modelId="{77AE4209-008D-4D98-A163-81F4DBF6522F}" type="presParOf" srcId="{D813C4F6-4479-499A-8CC0-1492760E737A}" destId="{2F055A9E-4C5F-4B8C-94F5-2FC5C43C3D77}" srcOrd="1" destOrd="0" presId="urn:microsoft.com/office/officeart/2009/3/layout/HorizontalOrganizationChart"/>
    <dgm:cxn modelId="{56C8C3A5-EE8B-446B-AC8E-1375BCF68CFE}" type="presParOf" srcId="{D813C4F6-4479-499A-8CC0-1492760E737A}" destId="{30311B30-C8C2-4187-8784-6452BEC77FD6}" srcOrd="2" destOrd="0" presId="urn:microsoft.com/office/officeart/2009/3/layout/HorizontalOrganizationChart"/>
    <dgm:cxn modelId="{3FCF5409-F509-4C17-9B1E-FDB212AE01F0}" type="presParOf" srcId="{E85E0481-3A64-413B-8CCE-7BE3085A052E}" destId="{DA262F25-24C7-4021-9E05-5425730C14EF}" srcOrd="10" destOrd="0" presId="urn:microsoft.com/office/officeart/2009/3/layout/HorizontalOrganizationChart"/>
    <dgm:cxn modelId="{50443A19-6919-49C2-8F8E-0F96B42AF40A}" type="presParOf" srcId="{E85E0481-3A64-413B-8CCE-7BE3085A052E}" destId="{BAB06530-504B-4526-BE7F-CFB823842AF2}" srcOrd="11" destOrd="0" presId="urn:microsoft.com/office/officeart/2009/3/layout/HorizontalOrganizationChart"/>
    <dgm:cxn modelId="{5F4CE9B0-DF76-49AF-BA87-9A16C07B542F}" type="presParOf" srcId="{BAB06530-504B-4526-BE7F-CFB823842AF2}" destId="{376D74A1-E046-428C-AD7E-98D878158162}" srcOrd="0" destOrd="0" presId="urn:microsoft.com/office/officeart/2009/3/layout/HorizontalOrganizationChart"/>
    <dgm:cxn modelId="{D908A135-5F48-4E1E-AFF8-404A62DF3A1B}" type="presParOf" srcId="{376D74A1-E046-428C-AD7E-98D878158162}" destId="{BC5BABAA-6C43-4B73-8F92-7E88056E1839}" srcOrd="0" destOrd="0" presId="urn:microsoft.com/office/officeart/2009/3/layout/HorizontalOrganizationChart"/>
    <dgm:cxn modelId="{FC8BB456-7EE2-4ECE-9501-3E8886250AA0}" type="presParOf" srcId="{376D74A1-E046-428C-AD7E-98D878158162}" destId="{037A5649-805B-4900-91F9-D60515F8291B}" srcOrd="1" destOrd="0" presId="urn:microsoft.com/office/officeart/2009/3/layout/HorizontalOrganizationChart"/>
    <dgm:cxn modelId="{294AF300-7238-4971-A65B-B1F3BFF51D06}" type="presParOf" srcId="{BAB06530-504B-4526-BE7F-CFB823842AF2}" destId="{BBB80BDE-3BE2-4924-8FD7-5A1CDC730C18}" srcOrd="1" destOrd="0" presId="urn:microsoft.com/office/officeart/2009/3/layout/HorizontalOrganizationChart"/>
    <dgm:cxn modelId="{00ED85BC-2AD0-4F68-B837-8808909C1A71}" type="presParOf" srcId="{BAB06530-504B-4526-BE7F-CFB823842AF2}" destId="{B37D18EA-02C5-43D6-A94C-3618C74FCDB9}" srcOrd="2" destOrd="0" presId="urn:microsoft.com/office/officeart/2009/3/layout/HorizontalOrganizationChart"/>
    <dgm:cxn modelId="{AE6C224C-0186-4254-9637-B2AA37327C47}" type="presParOf" srcId="{E85E0481-3A64-413B-8CCE-7BE3085A052E}" destId="{43F5913F-4518-4C9B-A8B2-9AB84902BF74}" srcOrd="12" destOrd="0" presId="urn:microsoft.com/office/officeart/2009/3/layout/HorizontalOrganizationChart"/>
    <dgm:cxn modelId="{A68D7909-02B9-41AD-99D8-FCBE632D0F41}" type="presParOf" srcId="{E85E0481-3A64-413B-8CCE-7BE3085A052E}" destId="{210C6981-62FC-49ED-99C4-B31909E37EFA}" srcOrd="13" destOrd="0" presId="urn:microsoft.com/office/officeart/2009/3/layout/HorizontalOrganizationChart"/>
    <dgm:cxn modelId="{6D8696B3-14C1-498D-B867-C590AAFAF10D}" type="presParOf" srcId="{210C6981-62FC-49ED-99C4-B31909E37EFA}" destId="{1068D49C-89D3-448D-A4B7-BEE53CEBCE67}" srcOrd="0" destOrd="0" presId="urn:microsoft.com/office/officeart/2009/3/layout/HorizontalOrganizationChart"/>
    <dgm:cxn modelId="{7EF44B2A-C083-44C1-821B-FF74CAEEC024}" type="presParOf" srcId="{1068D49C-89D3-448D-A4B7-BEE53CEBCE67}" destId="{B53C3206-E327-4442-9F22-9F3D9945DFB9}" srcOrd="0" destOrd="0" presId="urn:microsoft.com/office/officeart/2009/3/layout/HorizontalOrganizationChart"/>
    <dgm:cxn modelId="{841B6B0B-4FDC-4A31-8A15-C4514DF30EF8}" type="presParOf" srcId="{1068D49C-89D3-448D-A4B7-BEE53CEBCE67}" destId="{17EAEAC5-DA5B-449A-876D-63B3FB2F1D4A}" srcOrd="1" destOrd="0" presId="urn:microsoft.com/office/officeart/2009/3/layout/HorizontalOrganizationChart"/>
    <dgm:cxn modelId="{0F2B9460-6EAF-4C0B-B1C1-A12298DF1110}" type="presParOf" srcId="{210C6981-62FC-49ED-99C4-B31909E37EFA}" destId="{0CD8B0A5-9BA7-46F0-A8CE-C49CAAFFC523}" srcOrd="1" destOrd="0" presId="urn:microsoft.com/office/officeart/2009/3/layout/HorizontalOrganizationChart"/>
    <dgm:cxn modelId="{9E75346B-4556-4E68-8EBA-C68CC9253B25}" type="presParOf" srcId="{210C6981-62FC-49ED-99C4-B31909E37EFA}" destId="{2DF911A3-DADC-4300-88D8-C103F8A96821}" srcOrd="2" destOrd="0" presId="urn:microsoft.com/office/officeart/2009/3/layout/HorizontalOrganizationChart"/>
    <dgm:cxn modelId="{00CAA34E-A542-408E-8F2B-1190507C2200}" type="presParOf" srcId="{7E4B151A-040D-48F4-A324-7F91B8926B98}" destId="{DE125B8F-340E-4F12-A7EF-7A6954686D39}"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F18F39-B8EB-4513-A4F5-6DFEB82CDA6C}" type="doc">
      <dgm:prSet loTypeId="urn:microsoft.com/office/officeart/2009/3/layout/HorizontalOrganizationChart" loCatId="hierarchy" qsTypeId="urn:microsoft.com/office/officeart/2005/8/quickstyle/simple3" qsCatId="simple" csTypeId="urn:microsoft.com/office/officeart/2005/8/colors/accent6_3" csCatId="accent6" phldr="1"/>
      <dgm:spPr/>
      <dgm:t>
        <a:bodyPr/>
        <a:lstStyle/>
        <a:p>
          <a:endParaRPr lang="tr-TR"/>
        </a:p>
      </dgm:t>
    </dgm:pt>
    <dgm:pt modelId="{26C3E9AF-FF7A-47DE-9E00-C645779705EF}">
      <dgm:prSet custT="1"/>
      <dgm:spPr/>
      <dgm:t>
        <a:bodyPr/>
        <a:lstStyle/>
        <a:p>
          <a:r>
            <a:rPr lang="tr-TR" sz="2000" dirty="0">
              <a:effectLst/>
              <a:latin typeface="Calibri" panose="020F0502020204030204" pitchFamily="34" charset="0"/>
              <a:ea typeface="+mn-ea"/>
              <a:cs typeface="Calibri" panose="020F0502020204030204" pitchFamily="34" charset="0"/>
            </a:rPr>
            <a:t>Akademik ve Sosyal Yaşamı Etkileyen Riskler</a:t>
          </a:r>
        </a:p>
      </dgm:t>
    </dgm:pt>
    <dgm:pt modelId="{FA579484-E8BD-4604-A282-72D9A95CC638}" cxnId="{D10DBCD1-3082-478F-AAC4-0BB17CE21768}" type="parTrans">
      <dgm:prSet/>
      <dgm:spPr/>
      <dgm:t>
        <a:bodyPr/>
        <a:lstStyle/>
        <a:p>
          <a:endParaRPr lang="tr-TR"/>
        </a:p>
      </dgm:t>
    </dgm:pt>
    <dgm:pt modelId="{2E1BA3AF-D664-4D46-A1FE-79134C3996BD}" cxnId="{D10DBCD1-3082-478F-AAC4-0BB17CE21768}" type="sibTrans">
      <dgm:prSet/>
      <dgm:spPr/>
      <dgm:t>
        <a:bodyPr/>
        <a:lstStyle/>
        <a:p>
          <a:endParaRPr lang="tr-TR"/>
        </a:p>
      </dgm:t>
    </dgm:pt>
    <dgm:pt modelId="{E703A70D-08CC-48CE-822A-CE253DF6B3CC}">
      <dgm:prSet custT="1"/>
      <dgm:spPr/>
      <dgm:t>
        <a:bodyPr/>
        <a:lstStyle/>
        <a:p>
          <a:r>
            <a:rPr lang="tr-TR" sz="2000">
              <a:effectLst/>
              <a:latin typeface="Calibri" panose="020F0502020204030204" pitchFamily="34" charset="0"/>
              <a:ea typeface="+mn-ea"/>
              <a:cs typeface="Calibri" panose="020F0502020204030204" pitchFamily="34" charset="0"/>
            </a:rPr>
            <a:t>Akademik başarının düşmesi </a:t>
          </a:r>
          <a:endParaRPr lang="tr-TR" sz="2000" dirty="0">
            <a:effectLst/>
            <a:latin typeface="Calibri" panose="020F0502020204030204" pitchFamily="34" charset="0"/>
            <a:ea typeface="+mn-ea"/>
            <a:cs typeface="Calibri" panose="020F0502020204030204" pitchFamily="34" charset="0"/>
          </a:endParaRPr>
        </a:p>
      </dgm:t>
    </dgm:pt>
    <dgm:pt modelId="{A6522F40-7119-44F7-9F0D-1D344D9E29F3}" cxnId="{63608C9C-7255-460E-B19B-11BEC0B9F68A}" type="parTrans">
      <dgm:prSet/>
      <dgm:spPr/>
      <dgm:t>
        <a:bodyPr/>
        <a:lstStyle/>
        <a:p>
          <a:endParaRPr lang="tr-TR"/>
        </a:p>
      </dgm:t>
    </dgm:pt>
    <dgm:pt modelId="{59A02E71-951B-41FC-8976-A239C10E85FF}" cxnId="{63608C9C-7255-460E-B19B-11BEC0B9F68A}" type="sibTrans">
      <dgm:prSet/>
      <dgm:spPr/>
      <dgm:t>
        <a:bodyPr/>
        <a:lstStyle/>
        <a:p>
          <a:endParaRPr lang="tr-TR"/>
        </a:p>
      </dgm:t>
    </dgm:pt>
    <dgm:pt modelId="{6B1F66B4-2888-4F0E-B614-DA6E0727E125}">
      <dgm:prSet custT="1"/>
      <dgm:spPr/>
      <dgm:t>
        <a:bodyPr/>
        <a:lstStyle/>
        <a:p>
          <a:r>
            <a:rPr lang="tr-TR" sz="2000" dirty="0">
              <a:effectLst/>
              <a:latin typeface="Calibri" panose="020F0502020204030204" pitchFamily="34" charset="0"/>
              <a:ea typeface="+mn-ea"/>
              <a:cs typeface="Calibri" panose="020F0502020204030204" pitchFamily="34" charset="0"/>
            </a:rPr>
            <a:t>Okul çağında derslere engel olma</a:t>
          </a:r>
        </a:p>
      </dgm:t>
    </dgm:pt>
    <dgm:pt modelId="{4EC013CD-669B-4AE4-A9FB-2663672DCF41}" cxnId="{B94070E6-0493-4F87-B41C-38324D9DE048}" type="parTrans">
      <dgm:prSet/>
      <dgm:spPr/>
      <dgm:t>
        <a:bodyPr/>
        <a:lstStyle/>
        <a:p>
          <a:endParaRPr lang="tr-TR"/>
        </a:p>
      </dgm:t>
    </dgm:pt>
    <dgm:pt modelId="{54612168-4DB7-4CB0-9470-B4A00ABB09F6}" cxnId="{B94070E6-0493-4F87-B41C-38324D9DE048}" type="sibTrans">
      <dgm:prSet/>
      <dgm:spPr/>
      <dgm:t>
        <a:bodyPr/>
        <a:lstStyle/>
        <a:p>
          <a:endParaRPr lang="tr-TR"/>
        </a:p>
      </dgm:t>
    </dgm:pt>
    <dgm:pt modelId="{A39568D0-35BB-460A-A048-8965AAD5BDB8}">
      <dgm:prSet custT="1"/>
      <dgm:spPr/>
      <dgm:t>
        <a:bodyPr/>
        <a:lstStyle/>
        <a:p>
          <a:r>
            <a:rPr lang="tr-TR" sz="2000">
              <a:effectLst/>
              <a:latin typeface="Calibri" panose="020F0502020204030204" pitchFamily="34" charset="0"/>
              <a:ea typeface="+mn-ea"/>
              <a:cs typeface="Calibri" panose="020F0502020204030204" pitchFamily="34" charset="0"/>
            </a:rPr>
            <a:t>Sosyal İlişkilerde sorunlar</a:t>
          </a:r>
          <a:endParaRPr lang="tr-TR" sz="2000" dirty="0">
            <a:effectLst/>
            <a:latin typeface="Calibri" panose="020F0502020204030204" pitchFamily="34" charset="0"/>
            <a:ea typeface="+mn-ea"/>
            <a:cs typeface="Calibri" panose="020F0502020204030204" pitchFamily="34" charset="0"/>
          </a:endParaRPr>
        </a:p>
      </dgm:t>
    </dgm:pt>
    <dgm:pt modelId="{C3EB74C8-5B3F-4089-BA5D-B7729344B79D}" cxnId="{E39E4C14-1EBD-4028-9764-13F42DC59790}" type="parTrans">
      <dgm:prSet/>
      <dgm:spPr/>
      <dgm:t>
        <a:bodyPr/>
        <a:lstStyle/>
        <a:p>
          <a:endParaRPr lang="tr-TR"/>
        </a:p>
      </dgm:t>
    </dgm:pt>
    <dgm:pt modelId="{6FA11442-4B93-4739-A397-0B5709278FF1}" cxnId="{E39E4C14-1EBD-4028-9764-13F42DC59790}" type="sibTrans">
      <dgm:prSet/>
      <dgm:spPr/>
      <dgm:t>
        <a:bodyPr/>
        <a:lstStyle/>
        <a:p>
          <a:endParaRPr lang="tr-TR"/>
        </a:p>
      </dgm:t>
    </dgm:pt>
    <dgm:pt modelId="{6CC24FED-D167-4ED2-9D4D-70FDDA78D05C}">
      <dgm:prSet custT="1"/>
      <dgm:spPr/>
      <dgm:t>
        <a:bodyPr/>
        <a:lstStyle/>
        <a:p>
          <a:r>
            <a:rPr lang="tr-TR" sz="2000" dirty="0">
              <a:effectLst/>
              <a:latin typeface="Calibri" panose="020F0502020204030204" pitchFamily="34" charset="0"/>
              <a:ea typeface="+mn-ea"/>
              <a:cs typeface="Calibri" panose="020F0502020204030204" pitchFamily="34" charset="0"/>
            </a:rPr>
            <a:t>Sosyal beceri düzeyinin düşmesi </a:t>
          </a:r>
        </a:p>
      </dgm:t>
    </dgm:pt>
    <dgm:pt modelId="{816DF622-C56A-42B8-AF23-5D65077F8E61}" cxnId="{3802DACF-7C4B-4B47-9C36-C5649C77E7AE}" type="parTrans">
      <dgm:prSet/>
      <dgm:spPr/>
      <dgm:t>
        <a:bodyPr/>
        <a:lstStyle/>
        <a:p>
          <a:endParaRPr lang="tr-TR"/>
        </a:p>
      </dgm:t>
    </dgm:pt>
    <dgm:pt modelId="{2E7459E2-8A8A-4874-8B47-E2922AB6C015}" cxnId="{3802DACF-7C4B-4B47-9C36-C5649C77E7AE}" type="sibTrans">
      <dgm:prSet/>
      <dgm:spPr/>
      <dgm:t>
        <a:bodyPr/>
        <a:lstStyle/>
        <a:p>
          <a:endParaRPr lang="tr-TR"/>
        </a:p>
      </dgm:t>
    </dgm:pt>
    <dgm:pt modelId="{137986E3-8F14-4125-B6DE-80A249E21E33}">
      <dgm:prSet custT="1"/>
      <dgm:spPr/>
      <dgm:t>
        <a:bodyPr/>
        <a:lstStyle/>
        <a:p>
          <a:r>
            <a:rPr lang="tr-TR" sz="2000" dirty="0">
              <a:effectLst/>
              <a:latin typeface="Calibri" panose="020F0502020204030204" pitchFamily="34" charset="0"/>
              <a:ea typeface="+mn-ea"/>
              <a:cs typeface="Calibri" panose="020F0502020204030204" pitchFamily="34" charset="0"/>
            </a:rPr>
            <a:t>Ahlaki problemler</a:t>
          </a:r>
        </a:p>
      </dgm:t>
    </dgm:pt>
    <dgm:pt modelId="{4E161D05-0DA7-4EE3-ADB7-EEEF077ABAF8}" cxnId="{CAC3463D-24EF-4CC0-96C2-823C2DD2632A}" type="parTrans">
      <dgm:prSet/>
      <dgm:spPr/>
      <dgm:t>
        <a:bodyPr/>
        <a:lstStyle/>
        <a:p>
          <a:endParaRPr lang="tr-TR"/>
        </a:p>
      </dgm:t>
    </dgm:pt>
    <dgm:pt modelId="{6BFABEF2-ED87-4366-9E31-D671B9D40276}" cxnId="{CAC3463D-24EF-4CC0-96C2-823C2DD2632A}" type="sibTrans">
      <dgm:prSet/>
      <dgm:spPr/>
      <dgm:t>
        <a:bodyPr/>
        <a:lstStyle/>
        <a:p>
          <a:endParaRPr lang="tr-TR"/>
        </a:p>
      </dgm:t>
    </dgm:pt>
    <dgm:pt modelId="{B7576407-587A-4C2E-9863-224A2FCE0A5C}">
      <dgm:prSet custT="1"/>
      <dgm:spPr/>
      <dgm:t>
        <a:bodyPr/>
        <a:lstStyle/>
        <a:p>
          <a:r>
            <a:rPr lang="tr-TR" sz="2000" dirty="0">
              <a:effectLst/>
              <a:latin typeface="Calibri" panose="020F0502020204030204" pitchFamily="34" charset="0"/>
              <a:ea typeface="+mn-ea"/>
              <a:cs typeface="Calibri" panose="020F0502020204030204" pitchFamily="34" charset="0"/>
            </a:rPr>
            <a:t>Zaman kaybı</a:t>
          </a:r>
        </a:p>
      </dgm:t>
    </dgm:pt>
    <dgm:pt modelId="{799B722B-7322-45D8-9CB8-9CAA7AF96D78}" cxnId="{AE0A7EDC-0F66-4309-BBEC-1B9558E13B93}" type="parTrans">
      <dgm:prSet/>
      <dgm:spPr/>
      <dgm:t>
        <a:bodyPr/>
        <a:lstStyle/>
        <a:p>
          <a:endParaRPr lang="tr-TR"/>
        </a:p>
      </dgm:t>
    </dgm:pt>
    <dgm:pt modelId="{06AF7748-785E-415C-991F-A73DBCC067F6}" cxnId="{AE0A7EDC-0F66-4309-BBEC-1B9558E13B93}" type="sibTrans">
      <dgm:prSet/>
      <dgm:spPr/>
      <dgm:t>
        <a:bodyPr/>
        <a:lstStyle/>
        <a:p>
          <a:endParaRPr lang="tr-TR"/>
        </a:p>
      </dgm:t>
    </dgm:pt>
    <dgm:pt modelId="{B89FEAAC-A6A0-4908-9E4C-8966CCCC5685}" type="pres">
      <dgm:prSet presAssocID="{72F18F39-B8EB-4513-A4F5-6DFEB82CDA6C}" presName="hierChild1" presStyleCnt="0">
        <dgm:presLayoutVars>
          <dgm:orgChart val="1"/>
          <dgm:chPref val="1"/>
          <dgm:dir/>
          <dgm:animOne val="branch"/>
          <dgm:animLvl val="lvl"/>
          <dgm:resizeHandles/>
        </dgm:presLayoutVars>
      </dgm:prSet>
      <dgm:spPr/>
      <dgm:t>
        <a:bodyPr/>
        <a:lstStyle/>
        <a:p>
          <a:endParaRPr lang="tr-TR"/>
        </a:p>
      </dgm:t>
    </dgm:pt>
    <dgm:pt modelId="{9C59640B-5567-4EB6-BCCF-3ABDD6A13DDF}" type="pres">
      <dgm:prSet presAssocID="{26C3E9AF-FF7A-47DE-9E00-C645779705EF}" presName="hierRoot1" presStyleCnt="0">
        <dgm:presLayoutVars>
          <dgm:hierBranch val="init"/>
        </dgm:presLayoutVars>
      </dgm:prSet>
      <dgm:spPr/>
    </dgm:pt>
    <dgm:pt modelId="{48F2576D-0252-4BD7-9A55-2CF5530D44A2}" type="pres">
      <dgm:prSet presAssocID="{26C3E9AF-FF7A-47DE-9E00-C645779705EF}" presName="rootComposite1" presStyleCnt="0"/>
      <dgm:spPr/>
    </dgm:pt>
    <dgm:pt modelId="{D216DDCF-23FD-475F-AA52-D8AA44E681BC}" type="pres">
      <dgm:prSet presAssocID="{26C3E9AF-FF7A-47DE-9E00-C645779705EF}" presName="rootText1" presStyleLbl="node0" presStyleIdx="0" presStyleCnt="1">
        <dgm:presLayoutVars>
          <dgm:chPref val="3"/>
        </dgm:presLayoutVars>
      </dgm:prSet>
      <dgm:spPr/>
      <dgm:t>
        <a:bodyPr/>
        <a:lstStyle/>
        <a:p>
          <a:endParaRPr lang="tr-TR"/>
        </a:p>
      </dgm:t>
    </dgm:pt>
    <dgm:pt modelId="{7B99940E-227B-4229-BA58-39C88FB72106}" type="pres">
      <dgm:prSet presAssocID="{26C3E9AF-FF7A-47DE-9E00-C645779705EF}" presName="rootConnector1" presStyleLbl="node1" presStyleIdx="0" presStyleCnt="0"/>
      <dgm:spPr/>
      <dgm:t>
        <a:bodyPr/>
        <a:lstStyle/>
        <a:p>
          <a:endParaRPr lang="tr-TR"/>
        </a:p>
      </dgm:t>
    </dgm:pt>
    <dgm:pt modelId="{92A48AA1-D4F5-4FD3-A463-288781CEA854}" type="pres">
      <dgm:prSet presAssocID="{26C3E9AF-FF7A-47DE-9E00-C645779705EF}" presName="hierChild2" presStyleCnt="0"/>
      <dgm:spPr/>
    </dgm:pt>
    <dgm:pt modelId="{E7909D45-0F28-4F40-BCE1-B33A875FF63A}" type="pres">
      <dgm:prSet presAssocID="{A6522F40-7119-44F7-9F0D-1D344D9E29F3}" presName="Name64" presStyleLbl="parChTrans1D2" presStyleIdx="0" presStyleCnt="6"/>
      <dgm:spPr/>
      <dgm:t>
        <a:bodyPr/>
        <a:lstStyle/>
        <a:p>
          <a:endParaRPr lang="tr-TR"/>
        </a:p>
      </dgm:t>
    </dgm:pt>
    <dgm:pt modelId="{DCD87057-0E99-42E0-ADAC-93CA84F0A7AC}" type="pres">
      <dgm:prSet presAssocID="{E703A70D-08CC-48CE-822A-CE253DF6B3CC}" presName="hierRoot2" presStyleCnt="0">
        <dgm:presLayoutVars>
          <dgm:hierBranch val="init"/>
        </dgm:presLayoutVars>
      </dgm:prSet>
      <dgm:spPr/>
    </dgm:pt>
    <dgm:pt modelId="{F84CBA4D-D0C4-4F1D-B6C9-B7C4665B9FCC}" type="pres">
      <dgm:prSet presAssocID="{E703A70D-08CC-48CE-822A-CE253DF6B3CC}" presName="rootComposite" presStyleCnt="0"/>
      <dgm:spPr/>
    </dgm:pt>
    <dgm:pt modelId="{530F9950-F027-4224-83C6-8958CBE2C363}" type="pres">
      <dgm:prSet presAssocID="{E703A70D-08CC-48CE-822A-CE253DF6B3CC}" presName="rootText" presStyleLbl="node2" presStyleIdx="0" presStyleCnt="6">
        <dgm:presLayoutVars>
          <dgm:chPref val="3"/>
        </dgm:presLayoutVars>
      </dgm:prSet>
      <dgm:spPr/>
      <dgm:t>
        <a:bodyPr/>
        <a:lstStyle/>
        <a:p>
          <a:endParaRPr lang="tr-TR"/>
        </a:p>
      </dgm:t>
    </dgm:pt>
    <dgm:pt modelId="{D5FFF3BA-C7C7-48F1-9510-1E34FE35E782}" type="pres">
      <dgm:prSet presAssocID="{E703A70D-08CC-48CE-822A-CE253DF6B3CC}" presName="rootConnector" presStyleLbl="node2" presStyleIdx="0" presStyleCnt="6"/>
      <dgm:spPr/>
      <dgm:t>
        <a:bodyPr/>
        <a:lstStyle/>
        <a:p>
          <a:endParaRPr lang="tr-TR"/>
        </a:p>
      </dgm:t>
    </dgm:pt>
    <dgm:pt modelId="{845E9DAD-59B1-473F-BF42-20457ED28140}" type="pres">
      <dgm:prSet presAssocID="{E703A70D-08CC-48CE-822A-CE253DF6B3CC}" presName="hierChild4" presStyleCnt="0"/>
      <dgm:spPr/>
    </dgm:pt>
    <dgm:pt modelId="{7C6081AC-6EC8-4E63-87CA-C729285550FB}" type="pres">
      <dgm:prSet presAssocID="{E703A70D-08CC-48CE-822A-CE253DF6B3CC}" presName="hierChild5" presStyleCnt="0"/>
      <dgm:spPr/>
    </dgm:pt>
    <dgm:pt modelId="{AE0AC8A4-10BC-40D2-B5F4-7EB379FF48F5}" type="pres">
      <dgm:prSet presAssocID="{4EC013CD-669B-4AE4-A9FB-2663672DCF41}" presName="Name64" presStyleLbl="parChTrans1D2" presStyleIdx="1" presStyleCnt="6"/>
      <dgm:spPr/>
      <dgm:t>
        <a:bodyPr/>
        <a:lstStyle/>
        <a:p>
          <a:endParaRPr lang="tr-TR"/>
        </a:p>
      </dgm:t>
    </dgm:pt>
    <dgm:pt modelId="{33DF3525-07D3-478C-8603-12E53E9CD774}" type="pres">
      <dgm:prSet presAssocID="{6B1F66B4-2888-4F0E-B614-DA6E0727E125}" presName="hierRoot2" presStyleCnt="0">
        <dgm:presLayoutVars>
          <dgm:hierBranch val="init"/>
        </dgm:presLayoutVars>
      </dgm:prSet>
      <dgm:spPr/>
    </dgm:pt>
    <dgm:pt modelId="{F2108ECA-FE6A-4168-B575-1241F3B7546B}" type="pres">
      <dgm:prSet presAssocID="{6B1F66B4-2888-4F0E-B614-DA6E0727E125}" presName="rootComposite" presStyleCnt="0"/>
      <dgm:spPr/>
    </dgm:pt>
    <dgm:pt modelId="{6A7E3A60-9088-4812-BB60-ADDA7CC5FFF2}" type="pres">
      <dgm:prSet presAssocID="{6B1F66B4-2888-4F0E-B614-DA6E0727E125}" presName="rootText" presStyleLbl="node2" presStyleIdx="1" presStyleCnt="6">
        <dgm:presLayoutVars>
          <dgm:chPref val="3"/>
        </dgm:presLayoutVars>
      </dgm:prSet>
      <dgm:spPr/>
      <dgm:t>
        <a:bodyPr/>
        <a:lstStyle/>
        <a:p>
          <a:endParaRPr lang="tr-TR"/>
        </a:p>
      </dgm:t>
    </dgm:pt>
    <dgm:pt modelId="{E69AD63E-E168-4770-A595-816C287CDFEA}" type="pres">
      <dgm:prSet presAssocID="{6B1F66B4-2888-4F0E-B614-DA6E0727E125}" presName="rootConnector" presStyleLbl="node2" presStyleIdx="1" presStyleCnt="6"/>
      <dgm:spPr/>
      <dgm:t>
        <a:bodyPr/>
        <a:lstStyle/>
        <a:p>
          <a:endParaRPr lang="tr-TR"/>
        </a:p>
      </dgm:t>
    </dgm:pt>
    <dgm:pt modelId="{DFEA92E1-253B-484E-ACB4-E30E03F36D59}" type="pres">
      <dgm:prSet presAssocID="{6B1F66B4-2888-4F0E-B614-DA6E0727E125}" presName="hierChild4" presStyleCnt="0"/>
      <dgm:spPr/>
    </dgm:pt>
    <dgm:pt modelId="{821AF15A-93B0-4085-A356-4808D439F3EE}" type="pres">
      <dgm:prSet presAssocID="{6B1F66B4-2888-4F0E-B614-DA6E0727E125}" presName="hierChild5" presStyleCnt="0"/>
      <dgm:spPr/>
    </dgm:pt>
    <dgm:pt modelId="{1EE54680-39C9-4F9E-9C4F-27D2D70D29C9}" type="pres">
      <dgm:prSet presAssocID="{C3EB74C8-5B3F-4089-BA5D-B7729344B79D}" presName="Name64" presStyleLbl="parChTrans1D2" presStyleIdx="2" presStyleCnt="6"/>
      <dgm:spPr/>
      <dgm:t>
        <a:bodyPr/>
        <a:lstStyle/>
        <a:p>
          <a:endParaRPr lang="tr-TR"/>
        </a:p>
      </dgm:t>
    </dgm:pt>
    <dgm:pt modelId="{60AD053A-A280-4FC7-922A-82F4F7040461}" type="pres">
      <dgm:prSet presAssocID="{A39568D0-35BB-460A-A048-8965AAD5BDB8}" presName="hierRoot2" presStyleCnt="0">
        <dgm:presLayoutVars>
          <dgm:hierBranch val="init"/>
        </dgm:presLayoutVars>
      </dgm:prSet>
      <dgm:spPr/>
    </dgm:pt>
    <dgm:pt modelId="{A0ACA694-ABD6-4AFE-B551-D975F2CCCDA2}" type="pres">
      <dgm:prSet presAssocID="{A39568D0-35BB-460A-A048-8965AAD5BDB8}" presName="rootComposite" presStyleCnt="0"/>
      <dgm:spPr/>
    </dgm:pt>
    <dgm:pt modelId="{C5D6865B-A6A1-4A57-A91E-3D151D855D9C}" type="pres">
      <dgm:prSet presAssocID="{A39568D0-35BB-460A-A048-8965AAD5BDB8}" presName="rootText" presStyleLbl="node2" presStyleIdx="2" presStyleCnt="6">
        <dgm:presLayoutVars>
          <dgm:chPref val="3"/>
        </dgm:presLayoutVars>
      </dgm:prSet>
      <dgm:spPr/>
      <dgm:t>
        <a:bodyPr/>
        <a:lstStyle/>
        <a:p>
          <a:endParaRPr lang="tr-TR"/>
        </a:p>
      </dgm:t>
    </dgm:pt>
    <dgm:pt modelId="{0BD560C0-1727-44A3-B9AB-AE960B0BAC0C}" type="pres">
      <dgm:prSet presAssocID="{A39568D0-35BB-460A-A048-8965AAD5BDB8}" presName="rootConnector" presStyleLbl="node2" presStyleIdx="2" presStyleCnt="6"/>
      <dgm:spPr/>
      <dgm:t>
        <a:bodyPr/>
        <a:lstStyle/>
        <a:p>
          <a:endParaRPr lang="tr-TR"/>
        </a:p>
      </dgm:t>
    </dgm:pt>
    <dgm:pt modelId="{53A711C5-D6B9-4E7D-A4C6-E407E8D5ADA7}" type="pres">
      <dgm:prSet presAssocID="{A39568D0-35BB-460A-A048-8965AAD5BDB8}" presName="hierChild4" presStyleCnt="0"/>
      <dgm:spPr/>
    </dgm:pt>
    <dgm:pt modelId="{21C2D7A5-1B13-43A4-9D85-481B4E43531B}" type="pres">
      <dgm:prSet presAssocID="{A39568D0-35BB-460A-A048-8965AAD5BDB8}" presName="hierChild5" presStyleCnt="0"/>
      <dgm:spPr/>
    </dgm:pt>
    <dgm:pt modelId="{682514F3-457C-4A11-A674-F000761FCC31}" type="pres">
      <dgm:prSet presAssocID="{816DF622-C56A-42B8-AF23-5D65077F8E61}" presName="Name64" presStyleLbl="parChTrans1D2" presStyleIdx="3" presStyleCnt="6"/>
      <dgm:spPr/>
      <dgm:t>
        <a:bodyPr/>
        <a:lstStyle/>
        <a:p>
          <a:endParaRPr lang="tr-TR"/>
        </a:p>
      </dgm:t>
    </dgm:pt>
    <dgm:pt modelId="{C35769A9-F68F-4CEA-82B2-7EF20D091CD8}" type="pres">
      <dgm:prSet presAssocID="{6CC24FED-D167-4ED2-9D4D-70FDDA78D05C}" presName="hierRoot2" presStyleCnt="0">
        <dgm:presLayoutVars>
          <dgm:hierBranch val="init"/>
        </dgm:presLayoutVars>
      </dgm:prSet>
      <dgm:spPr/>
    </dgm:pt>
    <dgm:pt modelId="{D9E8495E-7000-4306-8F6C-FEA0CA8DF1B7}" type="pres">
      <dgm:prSet presAssocID="{6CC24FED-D167-4ED2-9D4D-70FDDA78D05C}" presName="rootComposite" presStyleCnt="0"/>
      <dgm:spPr/>
    </dgm:pt>
    <dgm:pt modelId="{39AE0D65-60D4-456A-96FA-2F7E18DF2F14}" type="pres">
      <dgm:prSet presAssocID="{6CC24FED-D167-4ED2-9D4D-70FDDA78D05C}" presName="rootText" presStyleLbl="node2" presStyleIdx="3" presStyleCnt="6">
        <dgm:presLayoutVars>
          <dgm:chPref val="3"/>
        </dgm:presLayoutVars>
      </dgm:prSet>
      <dgm:spPr/>
      <dgm:t>
        <a:bodyPr/>
        <a:lstStyle/>
        <a:p>
          <a:endParaRPr lang="tr-TR"/>
        </a:p>
      </dgm:t>
    </dgm:pt>
    <dgm:pt modelId="{339767AB-6E98-45CD-B313-4D8766DFF9C6}" type="pres">
      <dgm:prSet presAssocID="{6CC24FED-D167-4ED2-9D4D-70FDDA78D05C}" presName="rootConnector" presStyleLbl="node2" presStyleIdx="3" presStyleCnt="6"/>
      <dgm:spPr/>
      <dgm:t>
        <a:bodyPr/>
        <a:lstStyle/>
        <a:p>
          <a:endParaRPr lang="tr-TR"/>
        </a:p>
      </dgm:t>
    </dgm:pt>
    <dgm:pt modelId="{C78E2F0E-514D-4951-AF4C-921F958C4574}" type="pres">
      <dgm:prSet presAssocID="{6CC24FED-D167-4ED2-9D4D-70FDDA78D05C}" presName="hierChild4" presStyleCnt="0"/>
      <dgm:spPr/>
    </dgm:pt>
    <dgm:pt modelId="{526F702D-4ED8-4A93-9C35-A613A49E5B2B}" type="pres">
      <dgm:prSet presAssocID="{6CC24FED-D167-4ED2-9D4D-70FDDA78D05C}" presName="hierChild5" presStyleCnt="0"/>
      <dgm:spPr/>
    </dgm:pt>
    <dgm:pt modelId="{E6E86683-32E0-43AD-9A69-B419ECFABD5F}" type="pres">
      <dgm:prSet presAssocID="{4E161D05-0DA7-4EE3-ADB7-EEEF077ABAF8}" presName="Name64" presStyleLbl="parChTrans1D2" presStyleIdx="4" presStyleCnt="6"/>
      <dgm:spPr/>
      <dgm:t>
        <a:bodyPr/>
        <a:lstStyle/>
        <a:p>
          <a:endParaRPr lang="tr-TR"/>
        </a:p>
      </dgm:t>
    </dgm:pt>
    <dgm:pt modelId="{CB0DACD3-7F48-4580-9A8B-C738E60D033D}" type="pres">
      <dgm:prSet presAssocID="{137986E3-8F14-4125-B6DE-80A249E21E33}" presName="hierRoot2" presStyleCnt="0">
        <dgm:presLayoutVars>
          <dgm:hierBranch val="init"/>
        </dgm:presLayoutVars>
      </dgm:prSet>
      <dgm:spPr/>
    </dgm:pt>
    <dgm:pt modelId="{FDB4D364-424D-431F-90D4-32D489AE165F}" type="pres">
      <dgm:prSet presAssocID="{137986E3-8F14-4125-B6DE-80A249E21E33}" presName="rootComposite" presStyleCnt="0"/>
      <dgm:spPr/>
    </dgm:pt>
    <dgm:pt modelId="{D865D6E2-288F-4D55-8DDA-F8FB2960B8C4}" type="pres">
      <dgm:prSet presAssocID="{137986E3-8F14-4125-B6DE-80A249E21E33}" presName="rootText" presStyleLbl="node2" presStyleIdx="4" presStyleCnt="6">
        <dgm:presLayoutVars>
          <dgm:chPref val="3"/>
        </dgm:presLayoutVars>
      </dgm:prSet>
      <dgm:spPr/>
      <dgm:t>
        <a:bodyPr/>
        <a:lstStyle/>
        <a:p>
          <a:endParaRPr lang="tr-TR"/>
        </a:p>
      </dgm:t>
    </dgm:pt>
    <dgm:pt modelId="{2A4E156E-F0F6-44BA-BEA8-F00E8E774A13}" type="pres">
      <dgm:prSet presAssocID="{137986E3-8F14-4125-B6DE-80A249E21E33}" presName="rootConnector" presStyleLbl="node2" presStyleIdx="4" presStyleCnt="6"/>
      <dgm:spPr/>
      <dgm:t>
        <a:bodyPr/>
        <a:lstStyle/>
        <a:p>
          <a:endParaRPr lang="tr-TR"/>
        </a:p>
      </dgm:t>
    </dgm:pt>
    <dgm:pt modelId="{98973144-A708-499A-A87B-C6CFD896BE03}" type="pres">
      <dgm:prSet presAssocID="{137986E3-8F14-4125-B6DE-80A249E21E33}" presName="hierChild4" presStyleCnt="0"/>
      <dgm:spPr/>
    </dgm:pt>
    <dgm:pt modelId="{AC069984-3597-433D-92A9-8EEC19180DC1}" type="pres">
      <dgm:prSet presAssocID="{137986E3-8F14-4125-B6DE-80A249E21E33}" presName="hierChild5" presStyleCnt="0"/>
      <dgm:spPr/>
    </dgm:pt>
    <dgm:pt modelId="{BA3D1951-CB8C-455D-BE1B-FCBF45D87F9B}" type="pres">
      <dgm:prSet presAssocID="{799B722B-7322-45D8-9CB8-9CAA7AF96D78}" presName="Name64" presStyleLbl="parChTrans1D2" presStyleIdx="5" presStyleCnt="6"/>
      <dgm:spPr/>
      <dgm:t>
        <a:bodyPr/>
        <a:lstStyle/>
        <a:p>
          <a:endParaRPr lang="tr-TR"/>
        </a:p>
      </dgm:t>
    </dgm:pt>
    <dgm:pt modelId="{1174972C-B047-4FB5-8583-39E40FAF9F26}" type="pres">
      <dgm:prSet presAssocID="{B7576407-587A-4C2E-9863-224A2FCE0A5C}" presName="hierRoot2" presStyleCnt="0">
        <dgm:presLayoutVars>
          <dgm:hierBranch val="init"/>
        </dgm:presLayoutVars>
      </dgm:prSet>
      <dgm:spPr/>
    </dgm:pt>
    <dgm:pt modelId="{5BBBE19F-A57B-4499-AAA5-DDD69CB58510}" type="pres">
      <dgm:prSet presAssocID="{B7576407-587A-4C2E-9863-224A2FCE0A5C}" presName="rootComposite" presStyleCnt="0"/>
      <dgm:spPr/>
    </dgm:pt>
    <dgm:pt modelId="{D5790593-A1CF-421A-8F7F-89B5C2FC6454}" type="pres">
      <dgm:prSet presAssocID="{B7576407-587A-4C2E-9863-224A2FCE0A5C}" presName="rootText" presStyleLbl="node2" presStyleIdx="5" presStyleCnt="6">
        <dgm:presLayoutVars>
          <dgm:chPref val="3"/>
        </dgm:presLayoutVars>
      </dgm:prSet>
      <dgm:spPr/>
      <dgm:t>
        <a:bodyPr/>
        <a:lstStyle/>
        <a:p>
          <a:endParaRPr lang="tr-TR"/>
        </a:p>
      </dgm:t>
    </dgm:pt>
    <dgm:pt modelId="{4C0AB0CE-973E-4C98-B545-86DCBECD3CD2}" type="pres">
      <dgm:prSet presAssocID="{B7576407-587A-4C2E-9863-224A2FCE0A5C}" presName="rootConnector" presStyleLbl="node2" presStyleIdx="5" presStyleCnt="6"/>
      <dgm:spPr/>
      <dgm:t>
        <a:bodyPr/>
        <a:lstStyle/>
        <a:p>
          <a:endParaRPr lang="tr-TR"/>
        </a:p>
      </dgm:t>
    </dgm:pt>
    <dgm:pt modelId="{1578BBC7-5498-4718-A0F2-7EBE3F207E28}" type="pres">
      <dgm:prSet presAssocID="{B7576407-587A-4C2E-9863-224A2FCE0A5C}" presName="hierChild4" presStyleCnt="0"/>
      <dgm:spPr/>
    </dgm:pt>
    <dgm:pt modelId="{4D0C033D-CE67-4DC7-98A5-D11645E61672}" type="pres">
      <dgm:prSet presAssocID="{B7576407-587A-4C2E-9863-224A2FCE0A5C}" presName="hierChild5" presStyleCnt="0"/>
      <dgm:spPr/>
    </dgm:pt>
    <dgm:pt modelId="{3A7E3293-4993-4658-9F07-B5432272BAC1}" type="pres">
      <dgm:prSet presAssocID="{26C3E9AF-FF7A-47DE-9E00-C645779705EF}" presName="hierChild3" presStyleCnt="0"/>
      <dgm:spPr/>
    </dgm:pt>
  </dgm:ptLst>
  <dgm:cxnLst>
    <dgm:cxn modelId="{D47AAC59-BCA6-46C3-9AAB-DE6AF6AA926F}" type="presOf" srcId="{6CC24FED-D167-4ED2-9D4D-70FDDA78D05C}" destId="{339767AB-6E98-45CD-B313-4D8766DFF9C6}" srcOrd="1" destOrd="0" presId="urn:microsoft.com/office/officeart/2009/3/layout/HorizontalOrganizationChart"/>
    <dgm:cxn modelId="{63608C9C-7255-460E-B19B-11BEC0B9F68A}" srcId="{26C3E9AF-FF7A-47DE-9E00-C645779705EF}" destId="{E703A70D-08CC-48CE-822A-CE253DF6B3CC}" srcOrd="0" destOrd="0" parTransId="{A6522F40-7119-44F7-9F0D-1D344D9E29F3}" sibTransId="{59A02E71-951B-41FC-8976-A239C10E85FF}"/>
    <dgm:cxn modelId="{CECEB493-22C1-4E3E-A144-AD1A9FDC03AC}" type="presOf" srcId="{6B1F66B4-2888-4F0E-B614-DA6E0727E125}" destId="{6A7E3A60-9088-4812-BB60-ADDA7CC5FFF2}" srcOrd="0" destOrd="0" presId="urn:microsoft.com/office/officeart/2009/3/layout/HorizontalOrganizationChart"/>
    <dgm:cxn modelId="{B94070E6-0493-4F87-B41C-38324D9DE048}" srcId="{26C3E9AF-FF7A-47DE-9E00-C645779705EF}" destId="{6B1F66B4-2888-4F0E-B614-DA6E0727E125}" srcOrd="1" destOrd="0" parTransId="{4EC013CD-669B-4AE4-A9FB-2663672DCF41}" sibTransId="{54612168-4DB7-4CB0-9470-B4A00ABB09F6}"/>
    <dgm:cxn modelId="{D959C7D3-A9DF-4C00-8D55-847137878685}" type="presOf" srcId="{4EC013CD-669B-4AE4-A9FB-2663672DCF41}" destId="{AE0AC8A4-10BC-40D2-B5F4-7EB379FF48F5}" srcOrd="0" destOrd="0" presId="urn:microsoft.com/office/officeart/2009/3/layout/HorizontalOrganizationChart"/>
    <dgm:cxn modelId="{653F1C15-7EFE-4898-9911-9B8A51DB8093}" type="presOf" srcId="{26C3E9AF-FF7A-47DE-9E00-C645779705EF}" destId="{D216DDCF-23FD-475F-AA52-D8AA44E681BC}" srcOrd="0" destOrd="0" presId="urn:microsoft.com/office/officeart/2009/3/layout/HorizontalOrganizationChart"/>
    <dgm:cxn modelId="{34772322-1F08-45B6-AF79-B594C6C6CC27}" type="presOf" srcId="{A6522F40-7119-44F7-9F0D-1D344D9E29F3}" destId="{E7909D45-0F28-4F40-BCE1-B33A875FF63A}" srcOrd="0" destOrd="0" presId="urn:microsoft.com/office/officeart/2009/3/layout/HorizontalOrganizationChart"/>
    <dgm:cxn modelId="{3802DACF-7C4B-4B47-9C36-C5649C77E7AE}" srcId="{26C3E9AF-FF7A-47DE-9E00-C645779705EF}" destId="{6CC24FED-D167-4ED2-9D4D-70FDDA78D05C}" srcOrd="3" destOrd="0" parTransId="{816DF622-C56A-42B8-AF23-5D65077F8E61}" sibTransId="{2E7459E2-8A8A-4874-8B47-E2922AB6C015}"/>
    <dgm:cxn modelId="{E1B669C1-3AE1-4288-BECA-FEAAA9292514}" type="presOf" srcId="{137986E3-8F14-4125-B6DE-80A249E21E33}" destId="{D865D6E2-288F-4D55-8DDA-F8FB2960B8C4}" srcOrd="0" destOrd="0" presId="urn:microsoft.com/office/officeart/2009/3/layout/HorizontalOrganizationChart"/>
    <dgm:cxn modelId="{BE8A0144-952F-4F02-805D-154D46C3893C}" type="presOf" srcId="{E703A70D-08CC-48CE-822A-CE253DF6B3CC}" destId="{D5FFF3BA-C7C7-48F1-9510-1E34FE35E782}" srcOrd="1" destOrd="0" presId="urn:microsoft.com/office/officeart/2009/3/layout/HorizontalOrganizationChart"/>
    <dgm:cxn modelId="{40D90064-417D-4ACA-B417-9C63C0353719}" type="presOf" srcId="{137986E3-8F14-4125-B6DE-80A249E21E33}" destId="{2A4E156E-F0F6-44BA-BEA8-F00E8E774A13}" srcOrd="1" destOrd="0" presId="urn:microsoft.com/office/officeart/2009/3/layout/HorizontalOrganizationChart"/>
    <dgm:cxn modelId="{AE0A7EDC-0F66-4309-BBEC-1B9558E13B93}" srcId="{26C3E9AF-FF7A-47DE-9E00-C645779705EF}" destId="{B7576407-587A-4C2E-9863-224A2FCE0A5C}" srcOrd="5" destOrd="0" parTransId="{799B722B-7322-45D8-9CB8-9CAA7AF96D78}" sibTransId="{06AF7748-785E-415C-991F-A73DBCC067F6}"/>
    <dgm:cxn modelId="{25FBCF3B-302A-49E3-8016-76A786BAC19C}" type="presOf" srcId="{26C3E9AF-FF7A-47DE-9E00-C645779705EF}" destId="{7B99940E-227B-4229-BA58-39C88FB72106}" srcOrd="1" destOrd="0" presId="urn:microsoft.com/office/officeart/2009/3/layout/HorizontalOrganizationChart"/>
    <dgm:cxn modelId="{D10DBCD1-3082-478F-AAC4-0BB17CE21768}" srcId="{72F18F39-B8EB-4513-A4F5-6DFEB82CDA6C}" destId="{26C3E9AF-FF7A-47DE-9E00-C645779705EF}" srcOrd="0" destOrd="0" parTransId="{FA579484-E8BD-4604-A282-72D9A95CC638}" sibTransId="{2E1BA3AF-D664-4D46-A1FE-79134C3996BD}"/>
    <dgm:cxn modelId="{F4F160AE-9C28-4913-AD2D-31AC99329E11}" type="presOf" srcId="{72F18F39-B8EB-4513-A4F5-6DFEB82CDA6C}" destId="{B89FEAAC-A6A0-4908-9E4C-8966CCCC5685}" srcOrd="0" destOrd="0" presId="urn:microsoft.com/office/officeart/2009/3/layout/HorizontalOrganizationChart"/>
    <dgm:cxn modelId="{766893A4-1FF8-4D96-8A4E-1A00F3620C8D}" type="presOf" srcId="{4E161D05-0DA7-4EE3-ADB7-EEEF077ABAF8}" destId="{E6E86683-32E0-43AD-9A69-B419ECFABD5F}" srcOrd="0" destOrd="0" presId="urn:microsoft.com/office/officeart/2009/3/layout/HorizontalOrganizationChart"/>
    <dgm:cxn modelId="{E5434325-EF53-4FF0-ADAF-D7E1EF87D855}" type="presOf" srcId="{B7576407-587A-4C2E-9863-224A2FCE0A5C}" destId="{4C0AB0CE-973E-4C98-B545-86DCBECD3CD2}" srcOrd="1" destOrd="0" presId="urn:microsoft.com/office/officeart/2009/3/layout/HorizontalOrganizationChart"/>
    <dgm:cxn modelId="{ECA5F7A3-D043-4F91-A640-D3EC0D3131BB}" type="presOf" srcId="{A39568D0-35BB-460A-A048-8965AAD5BDB8}" destId="{0BD560C0-1727-44A3-B9AB-AE960B0BAC0C}" srcOrd="1" destOrd="0" presId="urn:microsoft.com/office/officeart/2009/3/layout/HorizontalOrganizationChart"/>
    <dgm:cxn modelId="{018C9EBB-1FC9-4436-8DD6-7B08DEA33539}" type="presOf" srcId="{816DF622-C56A-42B8-AF23-5D65077F8E61}" destId="{682514F3-457C-4A11-A674-F000761FCC31}" srcOrd="0" destOrd="0" presId="urn:microsoft.com/office/officeart/2009/3/layout/HorizontalOrganizationChart"/>
    <dgm:cxn modelId="{A5EE9F03-1997-44BA-B5F4-B5389F805059}" type="presOf" srcId="{799B722B-7322-45D8-9CB8-9CAA7AF96D78}" destId="{BA3D1951-CB8C-455D-BE1B-FCBF45D87F9B}" srcOrd="0" destOrd="0" presId="urn:microsoft.com/office/officeart/2009/3/layout/HorizontalOrganizationChart"/>
    <dgm:cxn modelId="{B46524CF-C506-41D7-AA80-E0DC93DB4699}" type="presOf" srcId="{E703A70D-08CC-48CE-822A-CE253DF6B3CC}" destId="{530F9950-F027-4224-83C6-8958CBE2C363}" srcOrd="0" destOrd="0" presId="urn:microsoft.com/office/officeart/2009/3/layout/HorizontalOrganizationChart"/>
    <dgm:cxn modelId="{4CC7932C-7137-4823-B06A-9EDA1B59A716}" type="presOf" srcId="{C3EB74C8-5B3F-4089-BA5D-B7729344B79D}" destId="{1EE54680-39C9-4F9E-9C4F-27D2D70D29C9}" srcOrd="0" destOrd="0" presId="urn:microsoft.com/office/officeart/2009/3/layout/HorizontalOrganizationChart"/>
    <dgm:cxn modelId="{E39E4C14-1EBD-4028-9764-13F42DC59790}" srcId="{26C3E9AF-FF7A-47DE-9E00-C645779705EF}" destId="{A39568D0-35BB-460A-A048-8965AAD5BDB8}" srcOrd="2" destOrd="0" parTransId="{C3EB74C8-5B3F-4089-BA5D-B7729344B79D}" sibTransId="{6FA11442-4B93-4739-A397-0B5709278FF1}"/>
    <dgm:cxn modelId="{CAC3463D-24EF-4CC0-96C2-823C2DD2632A}" srcId="{26C3E9AF-FF7A-47DE-9E00-C645779705EF}" destId="{137986E3-8F14-4125-B6DE-80A249E21E33}" srcOrd="4" destOrd="0" parTransId="{4E161D05-0DA7-4EE3-ADB7-EEEF077ABAF8}" sibTransId="{6BFABEF2-ED87-4366-9E31-D671B9D40276}"/>
    <dgm:cxn modelId="{879E60F7-5956-4FB0-B249-3E552DD7703F}" type="presOf" srcId="{B7576407-587A-4C2E-9863-224A2FCE0A5C}" destId="{D5790593-A1CF-421A-8F7F-89B5C2FC6454}" srcOrd="0" destOrd="0" presId="urn:microsoft.com/office/officeart/2009/3/layout/HorizontalOrganizationChart"/>
    <dgm:cxn modelId="{BEF20B80-F6C1-4DD7-9D59-EEB6E894525E}" type="presOf" srcId="{6B1F66B4-2888-4F0E-B614-DA6E0727E125}" destId="{E69AD63E-E168-4770-A595-816C287CDFEA}" srcOrd="1" destOrd="0" presId="urn:microsoft.com/office/officeart/2009/3/layout/HorizontalOrganizationChart"/>
    <dgm:cxn modelId="{07B1834B-A331-48CC-89EF-067D6BF5B9B5}" type="presOf" srcId="{6CC24FED-D167-4ED2-9D4D-70FDDA78D05C}" destId="{39AE0D65-60D4-456A-96FA-2F7E18DF2F14}" srcOrd="0" destOrd="0" presId="urn:microsoft.com/office/officeart/2009/3/layout/HorizontalOrganizationChart"/>
    <dgm:cxn modelId="{EC4593D2-6397-49AF-ACE5-A392BC25C50B}" type="presOf" srcId="{A39568D0-35BB-460A-A048-8965AAD5BDB8}" destId="{C5D6865B-A6A1-4A57-A91E-3D151D855D9C}" srcOrd="0" destOrd="0" presId="urn:microsoft.com/office/officeart/2009/3/layout/HorizontalOrganizationChart"/>
    <dgm:cxn modelId="{DA5B79A4-58E3-404D-920B-E18479B318BA}" type="presParOf" srcId="{B89FEAAC-A6A0-4908-9E4C-8966CCCC5685}" destId="{9C59640B-5567-4EB6-BCCF-3ABDD6A13DDF}" srcOrd="0" destOrd="0" presId="urn:microsoft.com/office/officeart/2009/3/layout/HorizontalOrganizationChart"/>
    <dgm:cxn modelId="{1F54A09F-6BBD-44BC-9F1F-BF309C2617F9}" type="presParOf" srcId="{9C59640B-5567-4EB6-BCCF-3ABDD6A13DDF}" destId="{48F2576D-0252-4BD7-9A55-2CF5530D44A2}" srcOrd="0" destOrd="0" presId="urn:microsoft.com/office/officeart/2009/3/layout/HorizontalOrganizationChart"/>
    <dgm:cxn modelId="{69EC1DA9-3229-43A7-9F58-86E7C6F25760}" type="presParOf" srcId="{48F2576D-0252-4BD7-9A55-2CF5530D44A2}" destId="{D216DDCF-23FD-475F-AA52-D8AA44E681BC}" srcOrd="0" destOrd="0" presId="urn:microsoft.com/office/officeart/2009/3/layout/HorizontalOrganizationChart"/>
    <dgm:cxn modelId="{70149E59-4B4D-42CE-92F6-4D7D7D854ED5}" type="presParOf" srcId="{48F2576D-0252-4BD7-9A55-2CF5530D44A2}" destId="{7B99940E-227B-4229-BA58-39C88FB72106}" srcOrd="1" destOrd="0" presId="urn:microsoft.com/office/officeart/2009/3/layout/HorizontalOrganizationChart"/>
    <dgm:cxn modelId="{FF742D4F-592F-4AE0-8D2A-F4FBDEBFE3F1}" type="presParOf" srcId="{9C59640B-5567-4EB6-BCCF-3ABDD6A13DDF}" destId="{92A48AA1-D4F5-4FD3-A463-288781CEA854}" srcOrd="1" destOrd="0" presId="urn:microsoft.com/office/officeart/2009/3/layout/HorizontalOrganizationChart"/>
    <dgm:cxn modelId="{B9704178-9919-4ECF-A635-990D7CF663E7}" type="presParOf" srcId="{92A48AA1-D4F5-4FD3-A463-288781CEA854}" destId="{E7909D45-0F28-4F40-BCE1-B33A875FF63A}" srcOrd="0" destOrd="0" presId="urn:microsoft.com/office/officeart/2009/3/layout/HorizontalOrganizationChart"/>
    <dgm:cxn modelId="{AACBA889-62DF-4F10-AA34-26FD8E938947}" type="presParOf" srcId="{92A48AA1-D4F5-4FD3-A463-288781CEA854}" destId="{DCD87057-0E99-42E0-ADAC-93CA84F0A7AC}" srcOrd="1" destOrd="0" presId="urn:microsoft.com/office/officeart/2009/3/layout/HorizontalOrganizationChart"/>
    <dgm:cxn modelId="{0BE773A4-B9E6-41E0-B928-526AF3FC290F}" type="presParOf" srcId="{DCD87057-0E99-42E0-ADAC-93CA84F0A7AC}" destId="{F84CBA4D-D0C4-4F1D-B6C9-B7C4665B9FCC}" srcOrd="0" destOrd="0" presId="urn:microsoft.com/office/officeart/2009/3/layout/HorizontalOrganizationChart"/>
    <dgm:cxn modelId="{851EE02C-2E85-47D5-80A0-0B1D19CDB508}" type="presParOf" srcId="{F84CBA4D-D0C4-4F1D-B6C9-B7C4665B9FCC}" destId="{530F9950-F027-4224-83C6-8958CBE2C363}" srcOrd="0" destOrd="0" presId="urn:microsoft.com/office/officeart/2009/3/layout/HorizontalOrganizationChart"/>
    <dgm:cxn modelId="{ECE951B4-76FD-4563-9BB9-7EF17C7B1FB5}" type="presParOf" srcId="{F84CBA4D-D0C4-4F1D-B6C9-B7C4665B9FCC}" destId="{D5FFF3BA-C7C7-48F1-9510-1E34FE35E782}" srcOrd="1" destOrd="0" presId="urn:microsoft.com/office/officeart/2009/3/layout/HorizontalOrganizationChart"/>
    <dgm:cxn modelId="{A6A78063-3B04-456B-B799-C68ECB981BDB}" type="presParOf" srcId="{DCD87057-0E99-42E0-ADAC-93CA84F0A7AC}" destId="{845E9DAD-59B1-473F-BF42-20457ED28140}" srcOrd="1" destOrd="0" presId="urn:microsoft.com/office/officeart/2009/3/layout/HorizontalOrganizationChart"/>
    <dgm:cxn modelId="{46B7332B-0C66-40B4-B4EA-0AD8AB461B13}" type="presParOf" srcId="{DCD87057-0E99-42E0-ADAC-93CA84F0A7AC}" destId="{7C6081AC-6EC8-4E63-87CA-C729285550FB}" srcOrd="2" destOrd="0" presId="urn:microsoft.com/office/officeart/2009/3/layout/HorizontalOrganizationChart"/>
    <dgm:cxn modelId="{F86FCB8A-0DA1-4AD7-8FEB-BB4E394F9E5D}" type="presParOf" srcId="{92A48AA1-D4F5-4FD3-A463-288781CEA854}" destId="{AE0AC8A4-10BC-40D2-B5F4-7EB379FF48F5}" srcOrd="2" destOrd="0" presId="urn:microsoft.com/office/officeart/2009/3/layout/HorizontalOrganizationChart"/>
    <dgm:cxn modelId="{ED2E5CDF-106B-45F5-8D71-500D8744EAF0}" type="presParOf" srcId="{92A48AA1-D4F5-4FD3-A463-288781CEA854}" destId="{33DF3525-07D3-478C-8603-12E53E9CD774}" srcOrd="3" destOrd="0" presId="urn:microsoft.com/office/officeart/2009/3/layout/HorizontalOrganizationChart"/>
    <dgm:cxn modelId="{1F4E0BB9-E71F-4D65-8189-820E709AB63A}" type="presParOf" srcId="{33DF3525-07D3-478C-8603-12E53E9CD774}" destId="{F2108ECA-FE6A-4168-B575-1241F3B7546B}" srcOrd="0" destOrd="0" presId="urn:microsoft.com/office/officeart/2009/3/layout/HorizontalOrganizationChart"/>
    <dgm:cxn modelId="{DDCCC6F6-A61F-4226-8A57-E2E63D52EE29}" type="presParOf" srcId="{F2108ECA-FE6A-4168-B575-1241F3B7546B}" destId="{6A7E3A60-9088-4812-BB60-ADDA7CC5FFF2}" srcOrd="0" destOrd="0" presId="urn:microsoft.com/office/officeart/2009/3/layout/HorizontalOrganizationChart"/>
    <dgm:cxn modelId="{09C7C814-15EC-4742-85FC-567311BAFB07}" type="presParOf" srcId="{F2108ECA-FE6A-4168-B575-1241F3B7546B}" destId="{E69AD63E-E168-4770-A595-816C287CDFEA}" srcOrd="1" destOrd="0" presId="urn:microsoft.com/office/officeart/2009/3/layout/HorizontalOrganizationChart"/>
    <dgm:cxn modelId="{E2238FAB-16E5-4199-8B94-18CF3DC15EE1}" type="presParOf" srcId="{33DF3525-07D3-478C-8603-12E53E9CD774}" destId="{DFEA92E1-253B-484E-ACB4-E30E03F36D59}" srcOrd="1" destOrd="0" presId="urn:microsoft.com/office/officeart/2009/3/layout/HorizontalOrganizationChart"/>
    <dgm:cxn modelId="{38BB60E9-F122-431F-84F8-94B09659DA60}" type="presParOf" srcId="{33DF3525-07D3-478C-8603-12E53E9CD774}" destId="{821AF15A-93B0-4085-A356-4808D439F3EE}" srcOrd="2" destOrd="0" presId="urn:microsoft.com/office/officeart/2009/3/layout/HorizontalOrganizationChart"/>
    <dgm:cxn modelId="{AA23E378-D186-475B-AE01-626799873D6A}" type="presParOf" srcId="{92A48AA1-D4F5-4FD3-A463-288781CEA854}" destId="{1EE54680-39C9-4F9E-9C4F-27D2D70D29C9}" srcOrd="4" destOrd="0" presId="urn:microsoft.com/office/officeart/2009/3/layout/HorizontalOrganizationChart"/>
    <dgm:cxn modelId="{D69C92CF-9E86-4FF0-8DFA-0F694F409A11}" type="presParOf" srcId="{92A48AA1-D4F5-4FD3-A463-288781CEA854}" destId="{60AD053A-A280-4FC7-922A-82F4F7040461}" srcOrd="5" destOrd="0" presId="urn:microsoft.com/office/officeart/2009/3/layout/HorizontalOrganizationChart"/>
    <dgm:cxn modelId="{342D3799-99B1-4033-BCC8-10A6DF5EE2E1}" type="presParOf" srcId="{60AD053A-A280-4FC7-922A-82F4F7040461}" destId="{A0ACA694-ABD6-4AFE-B551-D975F2CCCDA2}" srcOrd="0" destOrd="0" presId="urn:microsoft.com/office/officeart/2009/3/layout/HorizontalOrganizationChart"/>
    <dgm:cxn modelId="{DB27A9D7-7967-4DD1-A2E3-272113F84719}" type="presParOf" srcId="{A0ACA694-ABD6-4AFE-B551-D975F2CCCDA2}" destId="{C5D6865B-A6A1-4A57-A91E-3D151D855D9C}" srcOrd="0" destOrd="0" presId="urn:microsoft.com/office/officeart/2009/3/layout/HorizontalOrganizationChart"/>
    <dgm:cxn modelId="{3CF6B15F-80E6-409E-8195-B2DA08BE957C}" type="presParOf" srcId="{A0ACA694-ABD6-4AFE-B551-D975F2CCCDA2}" destId="{0BD560C0-1727-44A3-B9AB-AE960B0BAC0C}" srcOrd="1" destOrd="0" presId="urn:microsoft.com/office/officeart/2009/3/layout/HorizontalOrganizationChart"/>
    <dgm:cxn modelId="{2BE49E7A-6CBA-4B93-9D47-B53D8B528356}" type="presParOf" srcId="{60AD053A-A280-4FC7-922A-82F4F7040461}" destId="{53A711C5-D6B9-4E7D-A4C6-E407E8D5ADA7}" srcOrd="1" destOrd="0" presId="urn:microsoft.com/office/officeart/2009/3/layout/HorizontalOrganizationChart"/>
    <dgm:cxn modelId="{413BF2EF-E125-4477-BA7F-FF0E899BB4A4}" type="presParOf" srcId="{60AD053A-A280-4FC7-922A-82F4F7040461}" destId="{21C2D7A5-1B13-43A4-9D85-481B4E43531B}" srcOrd="2" destOrd="0" presId="urn:microsoft.com/office/officeart/2009/3/layout/HorizontalOrganizationChart"/>
    <dgm:cxn modelId="{6496A4B6-0FE2-4D93-B062-090AD17F7F2F}" type="presParOf" srcId="{92A48AA1-D4F5-4FD3-A463-288781CEA854}" destId="{682514F3-457C-4A11-A674-F000761FCC31}" srcOrd="6" destOrd="0" presId="urn:microsoft.com/office/officeart/2009/3/layout/HorizontalOrganizationChart"/>
    <dgm:cxn modelId="{7C0274CC-4A3F-4D19-A3B5-BC73DD77ED88}" type="presParOf" srcId="{92A48AA1-D4F5-4FD3-A463-288781CEA854}" destId="{C35769A9-F68F-4CEA-82B2-7EF20D091CD8}" srcOrd="7" destOrd="0" presId="urn:microsoft.com/office/officeart/2009/3/layout/HorizontalOrganizationChart"/>
    <dgm:cxn modelId="{848324AA-383F-4159-991E-E51996885DA9}" type="presParOf" srcId="{C35769A9-F68F-4CEA-82B2-7EF20D091CD8}" destId="{D9E8495E-7000-4306-8F6C-FEA0CA8DF1B7}" srcOrd="0" destOrd="0" presId="urn:microsoft.com/office/officeart/2009/3/layout/HorizontalOrganizationChart"/>
    <dgm:cxn modelId="{07F8FB1F-00CE-4CDF-96BC-4B23E7841249}" type="presParOf" srcId="{D9E8495E-7000-4306-8F6C-FEA0CA8DF1B7}" destId="{39AE0D65-60D4-456A-96FA-2F7E18DF2F14}" srcOrd="0" destOrd="0" presId="urn:microsoft.com/office/officeart/2009/3/layout/HorizontalOrganizationChart"/>
    <dgm:cxn modelId="{0E676B7E-95D2-487F-8138-7E77579AE692}" type="presParOf" srcId="{D9E8495E-7000-4306-8F6C-FEA0CA8DF1B7}" destId="{339767AB-6E98-45CD-B313-4D8766DFF9C6}" srcOrd="1" destOrd="0" presId="urn:microsoft.com/office/officeart/2009/3/layout/HorizontalOrganizationChart"/>
    <dgm:cxn modelId="{9B424228-C3A8-44B4-9209-C28C12A92F8C}" type="presParOf" srcId="{C35769A9-F68F-4CEA-82B2-7EF20D091CD8}" destId="{C78E2F0E-514D-4951-AF4C-921F958C4574}" srcOrd="1" destOrd="0" presId="urn:microsoft.com/office/officeart/2009/3/layout/HorizontalOrganizationChart"/>
    <dgm:cxn modelId="{18E7912F-E3B9-473E-AFAF-62171710B67C}" type="presParOf" srcId="{C35769A9-F68F-4CEA-82B2-7EF20D091CD8}" destId="{526F702D-4ED8-4A93-9C35-A613A49E5B2B}" srcOrd="2" destOrd="0" presId="urn:microsoft.com/office/officeart/2009/3/layout/HorizontalOrganizationChart"/>
    <dgm:cxn modelId="{9F839EB2-F7AB-423A-979A-B55913877A8C}" type="presParOf" srcId="{92A48AA1-D4F5-4FD3-A463-288781CEA854}" destId="{E6E86683-32E0-43AD-9A69-B419ECFABD5F}" srcOrd="8" destOrd="0" presId="urn:microsoft.com/office/officeart/2009/3/layout/HorizontalOrganizationChart"/>
    <dgm:cxn modelId="{46D4DBEA-8619-4227-B38E-2D09850BADC5}" type="presParOf" srcId="{92A48AA1-D4F5-4FD3-A463-288781CEA854}" destId="{CB0DACD3-7F48-4580-9A8B-C738E60D033D}" srcOrd="9" destOrd="0" presId="urn:microsoft.com/office/officeart/2009/3/layout/HorizontalOrganizationChart"/>
    <dgm:cxn modelId="{474ED500-35EE-49CA-8457-9EA51A65F430}" type="presParOf" srcId="{CB0DACD3-7F48-4580-9A8B-C738E60D033D}" destId="{FDB4D364-424D-431F-90D4-32D489AE165F}" srcOrd="0" destOrd="0" presId="urn:microsoft.com/office/officeart/2009/3/layout/HorizontalOrganizationChart"/>
    <dgm:cxn modelId="{F36C6B01-8986-4946-B21B-2C7426168CC1}" type="presParOf" srcId="{FDB4D364-424D-431F-90D4-32D489AE165F}" destId="{D865D6E2-288F-4D55-8DDA-F8FB2960B8C4}" srcOrd="0" destOrd="0" presId="urn:microsoft.com/office/officeart/2009/3/layout/HorizontalOrganizationChart"/>
    <dgm:cxn modelId="{2DFBEECF-D307-436F-9204-C0CF97143AC1}" type="presParOf" srcId="{FDB4D364-424D-431F-90D4-32D489AE165F}" destId="{2A4E156E-F0F6-44BA-BEA8-F00E8E774A13}" srcOrd="1" destOrd="0" presId="urn:microsoft.com/office/officeart/2009/3/layout/HorizontalOrganizationChart"/>
    <dgm:cxn modelId="{9CAFAE99-9F55-4D77-B5CA-40FE85616A42}" type="presParOf" srcId="{CB0DACD3-7F48-4580-9A8B-C738E60D033D}" destId="{98973144-A708-499A-A87B-C6CFD896BE03}" srcOrd="1" destOrd="0" presId="urn:microsoft.com/office/officeart/2009/3/layout/HorizontalOrganizationChart"/>
    <dgm:cxn modelId="{4A91C901-046E-4FF4-9F8D-A6F381C6750F}" type="presParOf" srcId="{CB0DACD3-7F48-4580-9A8B-C738E60D033D}" destId="{AC069984-3597-433D-92A9-8EEC19180DC1}" srcOrd="2" destOrd="0" presId="urn:microsoft.com/office/officeart/2009/3/layout/HorizontalOrganizationChart"/>
    <dgm:cxn modelId="{943A595A-3DD7-4E5E-A637-E3731D220734}" type="presParOf" srcId="{92A48AA1-D4F5-4FD3-A463-288781CEA854}" destId="{BA3D1951-CB8C-455D-BE1B-FCBF45D87F9B}" srcOrd="10" destOrd="0" presId="urn:microsoft.com/office/officeart/2009/3/layout/HorizontalOrganizationChart"/>
    <dgm:cxn modelId="{B2A6AC7D-AF8E-4E92-8C65-30ADE910110C}" type="presParOf" srcId="{92A48AA1-D4F5-4FD3-A463-288781CEA854}" destId="{1174972C-B047-4FB5-8583-39E40FAF9F26}" srcOrd="11" destOrd="0" presId="urn:microsoft.com/office/officeart/2009/3/layout/HorizontalOrganizationChart"/>
    <dgm:cxn modelId="{26DA0AB1-28B0-48C1-A4FD-EB5E47F06415}" type="presParOf" srcId="{1174972C-B047-4FB5-8583-39E40FAF9F26}" destId="{5BBBE19F-A57B-4499-AAA5-DDD69CB58510}" srcOrd="0" destOrd="0" presId="urn:microsoft.com/office/officeart/2009/3/layout/HorizontalOrganizationChart"/>
    <dgm:cxn modelId="{CEC06D98-67F7-447D-B6F5-229441ABFE5B}" type="presParOf" srcId="{5BBBE19F-A57B-4499-AAA5-DDD69CB58510}" destId="{D5790593-A1CF-421A-8F7F-89B5C2FC6454}" srcOrd="0" destOrd="0" presId="urn:microsoft.com/office/officeart/2009/3/layout/HorizontalOrganizationChart"/>
    <dgm:cxn modelId="{BC57A602-3FC3-4D28-8A07-C0CAD3777AF4}" type="presParOf" srcId="{5BBBE19F-A57B-4499-AAA5-DDD69CB58510}" destId="{4C0AB0CE-973E-4C98-B545-86DCBECD3CD2}" srcOrd="1" destOrd="0" presId="urn:microsoft.com/office/officeart/2009/3/layout/HorizontalOrganizationChart"/>
    <dgm:cxn modelId="{8CD84929-EAAE-44B6-8E5E-D243A0DE3CFD}" type="presParOf" srcId="{1174972C-B047-4FB5-8583-39E40FAF9F26}" destId="{1578BBC7-5498-4718-A0F2-7EBE3F207E28}" srcOrd="1" destOrd="0" presId="urn:microsoft.com/office/officeart/2009/3/layout/HorizontalOrganizationChart"/>
    <dgm:cxn modelId="{D1A16F16-331B-4383-90AE-71F6403F57DA}" type="presParOf" srcId="{1174972C-B047-4FB5-8583-39E40FAF9F26}" destId="{4D0C033D-CE67-4DC7-98A5-D11645E61672}" srcOrd="2" destOrd="0" presId="urn:microsoft.com/office/officeart/2009/3/layout/HorizontalOrganizationChart"/>
    <dgm:cxn modelId="{CDD896C0-5630-4992-8F47-86AB17B76E23}" type="presParOf" srcId="{9C59640B-5567-4EB6-BCCF-3ABDD6A13DDF}" destId="{3A7E3293-4993-4658-9F07-B5432272BAC1}"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C5E6FC-BD66-4CEA-8432-AA709627C43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8394E3C6-3660-41D6-8D17-045024679D71}">
      <dgm:prSet custT="1"/>
      <dgm:spPr/>
      <dgm:t>
        <a:bodyPr/>
        <a:lstStyle/>
        <a:p>
          <a:pPr rtl="0"/>
          <a:r>
            <a:rPr lang="tr-TR" sz="2000" dirty="0"/>
            <a:t>Yeniliklere Açık Olun</a:t>
          </a:r>
        </a:p>
      </dgm:t>
    </dgm:pt>
    <dgm:pt modelId="{7CF888F6-D025-4E9B-BEC0-869AE512770F}" cxnId="{A888C7A3-4F22-45E5-B061-BF8E23594C44}" type="parTrans">
      <dgm:prSet/>
      <dgm:spPr/>
      <dgm:t>
        <a:bodyPr/>
        <a:lstStyle/>
        <a:p>
          <a:endParaRPr lang="tr-TR"/>
        </a:p>
      </dgm:t>
    </dgm:pt>
    <dgm:pt modelId="{1166FF51-8994-497F-B27E-5CEBA9F9CABF}" cxnId="{A888C7A3-4F22-45E5-B061-BF8E23594C44}" type="sibTrans">
      <dgm:prSet/>
      <dgm:spPr/>
      <dgm:t>
        <a:bodyPr/>
        <a:lstStyle/>
        <a:p>
          <a:endParaRPr lang="tr-TR"/>
        </a:p>
      </dgm:t>
    </dgm:pt>
    <dgm:pt modelId="{74B2C619-EC16-4066-ADC8-39112F235EA3}">
      <dgm:prSet custT="1"/>
      <dgm:spPr/>
      <dgm:t>
        <a:bodyPr/>
        <a:lstStyle/>
        <a:p>
          <a:pPr rtl="0"/>
          <a:r>
            <a:rPr lang="tr-TR" sz="2000" dirty="0"/>
            <a:t>Çocukları İnternet Ortamında Yalnız Bırakmayın</a:t>
          </a:r>
        </a:p>
      </dgm:t>
    </dgm:pt>
    <dgm:pt modelId="{C22EF9B0-A55D-432D-8D6C-1674734F5503}" cxnId="{65FACBD7-E159-4FEC-B3B9-C65B8BB43E5A}" type="parTrans">
      <dgm:prSet/>
      <dgm:spPr/>
      <dgm:t>
        <a:bodyPr/>
        <a:lstStyle/>
        <a:p>
          <a:endParaRPr lang="tr-TR"/>
        </a:p>
      </dgm:t>
    </dgm:pt>
    <dgm:pt modelId="{59672228-779D-464D-9862-E1A7D2429EF9}" cxnId="{65FACBD7-E159-4FEC-B3B9-C65B8BB43E5A}" type="sibTrans">
      <dgm:prSet/>
      <dgm:spPr/>
      <dgm:t>
        <a:bodyPr/>
        <a:lstStyle/>
        <a:p>
          <a:endParaRPr lang="tr-TR"/>
        </a:p>
      </dgm:t>
    </dgm:pt>
    <dgm:pt modelId="{1EBE56CF-1EFA-4376-B108-C9C926E4245F}">
      <dgm:prSet custT="1"/>
      <dgm:spPr/>
      <dgm:t>
        <a:bodyPr/>
        <a:lstStyle/>
        <a:p>
          <a:pPr rtl="0"/>
          <a:r>
            <a:rPr lang="tr-TR" sz="2000" dirty="0"/>
            <a:t>Çocukları Risklerden Korumak İçin Güvenlik Önlemlerini Alın</a:t>
          </a:r>
        </a:p>
      </dgm:t>
    </dgm:pt>
    <dgm:pt modelId="{D5756E0F-47FD-4985-A7FE-868E22E327B5}" cxnId="{662A31E9-968D-4018-AAEE-E92A4A58CDFB}" type="parTrans">
      <dgm:prSet/>
      <dgm:spPr/>
      <dgm:t>
        <a:bodyPr/>
        <a:lstStyle/>
        <a:p>
          <a:endParaRPr lang="tr-TR"/>
        </a:p>
      </dgm:t>
    </dgm:pt>
    <dgm:pt modelId="{4F3B6197-3396-43BD-BEB9-8FC701782B8F}" cxnId="{662A31E9-968D-4018-AAEE-E92A4A58CDFB}" type="sibTrans">
      <dgm:prSet/>
      <dgm:spPr/>
      <dgm:t>
        <a:bodyPr/>
        <a:lstStyle/>
        <a:p>
          <a:endParaRPr lang="tr-TR"/>
        </a:p>
      </dgm:t>
    </dgm:pt>
    <dgm:pt modelId="{F57E3829-5C49-42E8-802A-BDAA0928C730}">
      <dgm:prSet custT="1"/>
      <dgm:spPr/>
      <dgm:t>
        <a:bodyPr/>
        <a:lstStyle/>
        <a:p>
          <a:pPr rtl="0"/>
          <a:r>
            <a:rPr lang="tr-TR" sz="2000" dirty="0"/>
            <a:t>Kural Koyun ve Rehberlik Edin</a:t>
          </a:r>
        </a:p>
      </dgm:t>
    </dgm:pt>
    <dgm:pt modelId="{540EFB6F-3BA6-4655-B3B4-393E72A33E4E}" cxnId="{AD8E3C53-FB2E-4030-95BF-9D75EDD07FD3}" type="parTrans">
      <dgm:prSet/>
      <dgm:spPr/>
      <dgm:t>
        <a:bodyPr/>
        <a:lstStyle/>
        <a:p>
          <a:endParaRPr lang="tr-TR"/>
        </a:p>
      </dgm:t>
    </dgm:pt>
    <dgm:pt modelId="{824948D6-B1DE-43DC-B2BD-88EB4364A311}" cxnId="{AD8E3C53-FB2E-4030-95BF-9D75EDD07FD3}" type="sibTrans">
      <dgm:prSet/>
      <dgm:spPr/>
      <dgm:t>
        <a:bodyPr/>
        <a:lstStyle/>
        <a:p>
          <a:endParaRPr lang="tr-TR"/>
        </a:p>
      </dgm:t>
    </dgm:pt>
    <dgm:pt modelId="{9C3AF560-9FE6-46FC-824F-B54C71AFBEB9}">
      <dgm:prSet custT="1"/>
      <dgm:spPr/>
      <dgm:t>
        <a:bodyPr/>
        <a:lstStyle/>
        <a:p>
          <a:pPr rtl="0"/>
          <a:r>
            <a:rPr lang="tr-TR" sz="2000" dirty="0"/>
            <a:t>İnternet Kullanımında Rol Model Olun</a:t>
          </a:r>
        </a:p>
      </dgm:t>
    </dgm:pt>
    <dgm:pt modelId="{5B00CD6E-916B-453F-B0B5-67B02B16D7D1}" cxnId="{EDA88C4C-FE6F-48BC-85EA-CE40FF2E6797}" type="parTrans">
      <dgm:prSet/>
      <dgm:spPr/>
      <dgm:t>
        <a:bodyPr/>
        <a:lstStyle/>
        <a:p>
          <a:endParaRPr lang="tr-TR"/>
        </a:p>
      </dgm:t>
    </dgm:pt>
    <dgm:pt modelId="{16ACF50B-A429-427A-9772-838B7A92871F}" cxnId="{EDA88C4C-FE6F-48BC-85EA-CE40FF2E6797}" type="sibTrans">
      <dgm:prSet/>
      <dgm:spPr/>
      <dgm:t>
        <a:bodyPr/>
        <a:lstStyle/>
        <a:p>
          <a:endParaRPr lang="tr-TR"/>
        </a:p>
      </dgm:t>
    </dgm:pt>
    <dgm:pt modelId="{A1AE3671-6DC7-4A3C-9436-E7C31D943990}">
      <dgm:prSet custT="1"/>
      <dgm:spPr/>
      <dgm:t>
        <a:bodyPr/>
        <a:lstStyle/>
        <a:p>
          <a:pPr rtl="0"/>
          <a:r>
            <a:rPr lang="tr-TR" sz="2000" dirty="0"/>
            <a:t>Çocukların Sanal Dünya Yerine Gerçek Dünyada Aktif Olmasını Sağlayın</a:t>
          </a:r>
        </a:p>
      </dgm:t>
    </dgm:pt>
    <dgm:pt modelId="{E04B5D63-DF6C-49B8-B423-1B5D7F4FD459}" cxnId="{E6C50A68-4D32-4B2A-AF66-14B48D81B846}" type="parTrans">
      <dgm:prSet/>
      <dgm:spPr/>
      <dgm:t>
        <a:bodyPr/>
        <a:lstStyle/>
        <a:p>
          <a:endParaRPr lang="tr-TR"/>
        </a:p>
      </dgm:t>
    </dgm:pt>
    <dgm:pt modelId="{75D01DF8-1DE9-4456-8254-D05E65955494}" cxnId="{E6C50A68-4D32-4B2A-AF66-14B48D81B846}" type="sibTrans">
      <dgm:prSet/>
      <dgm:spPr/>
      <dgm:t>
        <a:bodyPr/>
        <a:lstStyle/>
        <a:p>
          <a:endParaRPr lang="tr-TR"/>
        </a:p>
      </dgm:t>
    </dgm:pt>
    <dgm:pt modelId="{CB59D564-F622-4C8C-A7F8-2D554A53EA35}">
      <dgm:prSet custT="1"/>
      <dgm:spPr/>
      <dgm:t>
        <a:bodyPr/>
        <a:lstStyle/>
        <a:p>
          <a:pPr rtl="0"/>
          <a:r>
            <a:rPr lang="tr-TR" sz="2000" dirty="0"/>
            <a:t>Çocuklara Dijital Mahremiyet Bilinci Kazandırın</a:t>
          </a:r>
        </a:p>
      </dgm:t>
    </dgm:pt>
    <dgm:pt modelId="{77AB11C3-37D3-41F5-B193-50D169AE782E}" cxnId="{5D1492E2-0208-447C-8EB2-6C4815A7D683}" type="parTrans">
      <dgm:prSet/>
      <dgm:spPr/>
      <dgm:t>
        <a:bodyPr/>
        <a:lstStyle/>
        <a:p>
          <a:endParaRPr lang="tr-TR"/>
        </a:p>
      </dgm:t>
    </dgm:pt>
    <dgm:pt modelId="{2FBA1C35-1D4D-4829-AE4A-450A71D67B73}" cxnId="{5D1492E2-0208-447C-8EB2-6C4815A7D683}" type="sibTrans">
      <dgm:prSet/>
      <dgm:spPr/>
      <dgm:t>
        <a:bodyPr/>
        <a:lstStyle/>
        <a:p>
          <a:endParaRPr lang="tr-TR"/>
        </a:p>
      </dgm:t>
    </dgm:pt>
    <dgm:pt modelId="{C593C52D-DD61-4659-B034-1729E52664D5}">
      <dgm:prSet custT="1"/>
      <dgm:spPr/>
      <dgm:t>
        <a:bodyPr/>
        <a:lstStyle/>
        <a:p>
          <a:pPr rtl="0"/>
          <a:r>
            <a:rPr lang="tr-TR" sz="2000" dirty="0"/>
            <a:t>Çocukların Görüntülerini ve Bilgilerini Sosyal Medyada Paylaşmayın</a:t>
          </a:r>
        </a:p>
      </dgm:t>
    </dgm:pt>
    <dgm:pt modelId="{08981469-3FE1-4CE1-9320-F27A8280FA44}" cxnId="{723A1891-1D5F-4404-B2F6-CB7DB096F288}" type="parTrans">
      <dgm:prSet/>
      <dgm:spPr/>
    </dgm:pt>
    <dgm:pt modelId="{887C0DC0-33AD-4006-8AC2-243A5D94FC0E}" cxnId="{723A1891-1D5F-4404-B2F6-CB7DB096F288}" type="sibTrans">
      <dgm:prSet/>
      <dgm:spPr/>
    </dgm:pt>
    <dgm:pt modelId="{FE366F84-A72D-4CC4-823A-C003B36F56AD}" type="pres">
      <dgm:prSet presAssocID="{74C5E6FC-BD66-4CEA-8432-AA709627C43C}" presName="linear" presStyleCnt="0">
        <dgm:presLayoutVars>
          <dgm:animLvl val="lvl"/>
          <dgm:resizeHandles val="exact"/>
        </dgm:presLayoutVars>
      </dgm:prSet>
      <dgm:spPr/>
      <dgm:t>
        <a:bodyPr/>
        <a:lstStyle/>
        <a:p>
          <a:endParaRPr lang="tr-TR"/>
        </a:p>
      </dgm:t>
    </dgm:pt>
    <dgm:pt modelId="{06BFCAA4-7B99-4476-9987-5AB106F2BDC5}" type="pres">
      <dgm:prSet presAssocID="{8394E3C6-3660-41D6-8D17-045024679D71}" presName="parentText" presStyleLbl="node1" presStyleIdx="0" presStyleCnt="8">
        <dgm:presLayoutVars>
          <dgm:chMax val="0"/>
          <dgm:bulletEnabled val="1"/>
        </dgm:presLayoutVars>
      </dgm:prSet>
      <dgm:spPr/>
      <dgm:t>
        <a:bodyPr/>
        <a:lstStyle/>
        <a:p>
          <a:endParaRPr lang="tr-TR"/>
        </a:p>
      </dgm:t>
    </dgm:pt>
    <dgm:pt modelId="{B1484466-0427-42C5-90D2-9B4923A59D1C}" type="pres">
      <dgm:prSet presAssocID="{1166FF51-8994-497F-B27E-5CEBA9F9CABF}" presName="spacer" presStyleCnt="0"/>
      <dgm:spPr/>
    </dgm:pt>
    <dgm:pt modelId="{E0437F01-1A13-4720-A817-B356B050392B}" type="pres">
      <dgm:prSet presAssocID="{74B2C619-EC16-4066-ADC8-39112F235EA3}" presName="parentText" presStyleLbl="node1" presStyleIdx="1" presStyleCnt="8">
        <dgm:presLayoutVars>
          <dgm:chMax val="0"/>
          <dgm:bulletEnabled val="1"/>
        </dgm:presLayoutVars>
      </dgm:prSet>
      <dgm:spPr/>
      <dgm:t>
        <a:bodyPr/>
        <a:lstStyle/>
        <a:p>
          <a:endParaRPr lang="tr-TR"/>
        </a:p>
      </dgm:t>
    </dgm:pt>
    <dgm:pt modelId="{87DE0EB8-08EC-4D47-9747-FFD145F483CF}" type="pres">
      <dgm:prSet presAssocID="{59672228-779D-464D-9862-E1A7D2429EF9}" presName="spacer" presStyleCnt="0"/>
      <dgm:spPr/>
    </dgm:pt>
    <dgm:pt modelId="{1EB44BE1-29FB-4F82-ADE4-96084932DF57}" type="pres">
      <dgm:prSet presAssocID="{1EBE56CF-1EFA-4376-B108-C9C926E4245F}" presName="parentText" presStyleLbl="node1" presStyleIdx="2" presStyleCnt="8">
        <dgm:presLayoutVars>
          <dgm:chMax val="0"/>
          <dgm:bulletEnabled val="1"/>
        </dgm:presLayoutVars>
      </dgm:prSet>
      <dgm:spPr/>
      <dgm:t>
        <a:bodyPr/>
        <a:lstStyle/>
        <a:p>
          <a:endParaRPr lang="tr-TR"/>
        </a:p>
      </dgm:t>
    </dgm:pt>
    <dgm:pt modelId="{20A961E3-0432-4444-991F-7C0EF3F5BBBD}" type="pres">
      <dgm:prSet presAssocID="{4F3B6197-3396-43BD-BEB9-8FC701782B8F}" presName="spacer" presStyleCnt="0"/>
      <dgm:spPr/>
    </dgm:pt>
    <dgm:pt modelId="{4AA01142-DED2-4CCC-A72A-3F01E7446FC3}" type="pres">
      <dgm:prSet presAssocID="{F57E3829-5C49-42E8-802A-BDAA0928C730}" presName="parentText" presStyleLbl="node1" presStyleIdx="3" presStyleCnt="8">
        <dgm:presLayoutVars>
          <dgm:chMax val="0"/>
          <dgm:bulletEnabled val="1"/>
        </dgm:presLayoutVars>
      </dgm:prSet>
      <dgm:spPr/>
      <dgm:t>
        <a:bodyPr/>
        <a:lstStyle/>
        <a:p>
          <a:endParaRPr lang="tr-TR"/>
        </a:p>
      </dgm:t>
    </dgm:pt>
    <dgm:pt modelId="{2D03901B-064E-4594-A9AD-A0693002AB72}" type="pres">
      <dgm:prSet presAssocID="{824948D6-B1DE-43DC-B2BD-88EB4364A311}" presName="spacer" presStyleCnt="0"/>
      <dgm:spPr/>
    </dgm:pt>
    <dgm:pt modelId="{AE9FE15F-E47E-4DDD-8186-05D059F90E67}" type="pres">
      <dgm:prSet presAssocID="{9C3AF560-9FE6-46FC-824F-B54C71AFBEB9}" presName="parentText" presStyleLbl="node1" presStyleIdx="4" presStyleCnt="8">
        <dgm:presLayoutVars>
          <dgm:chMax val="0"/>
          <dgm:bulletEnabled val="1"/>
        </dgm:presLayoutVars>
      </dgm:prSet>
      <dgm:spPr/>
      <dgm:t>
        <a:bodyPr/>
        <a:lstStyle/>
        <a:p>
          <a:endParaRPr lang="tr-TR"/>
        </a:p>
      </dgm:t>
    </dgm:pt>
    <dgm:pt modelId="{ED9E21C6-9C7C-4D82-9C61-265E8F188813}" type="pres">
      <dgm:prSet presAssocID="{16ACF50B-A429-427A-9772-838B7A92871F}" presName="spacer" presStyleCnt="0"/>
      <dgm:spPr/>
    </dgm:pt>
    <dgm:pt modelId="{E0231EF5-DC5E-49F5-973D-8CBE69F2CB9D}" type="pres">
      <dgm:prSet presAssocID="{A1AE3671-6DC7-4A3C-9436-E7C31D943990}" presName="parentText" presStyleLbl="node1" presStyleIdx="5" presStyleCnt="8">
        <dgm:presLayoutVars>
          <dgm:chMax val="0"/>
          <dgm:bulletEnabled val="1"/>
        </dgm:presLayoutVars>
      </dgm:prSet>
      <dgm:spPr/>
      <dgm:t>
        <a:bodyPr/>
        <a:lstStyle/>
        <a:p>
          <a:endParaRPr lang="tr-TR"/>
        </a:p>
      </dgm:t>
    </dgm:pt>
    <dgm:pt modelId="{4AC530B8-AEB0-4E60-BFBA-C8F2ECCD991D}" type="pres">
      <dgm:prSet presAssocID="{75D01DF8-1DE9-4456-8254-D05E65955494}" presName="spacer" presStyleCnt="0"/>
      <dgm:spPr/>
    </dgm:pt>
    <dgm:pt modelId="{037EE69E-BC3F-44BC-BCD8-F658B0B52E1A}" type="pres">
      <dgm:prSet presAssocID="{CB59D564-F622-4C8C-A7F8-2D554A53EA35}" presName="parentText" presStyleLbl="node1" presStyleIdx="6" presStyleCnt="8">
        <dgm:presLayoutVars>
          <dgm:chMax val="0"/>
          <dgm:bulletEnabled val="1"/>
        </dgm:presLayoutVars>
      </dgm:prSet>
      <dgm:spPr/>
      <dgm:t>
        <a:bodyPr/>
        <a:lstStyle/>
        <a:p>
          <a:endParaRPr lang="tr-TR"/>
        </a:p>
      </dgm:t>
    </dgm:pt>
    <dgm:pt modelId="{DA7E5CB5-5CEC-4D28-927B-5EC646EE13D2}" type="pres">
      <dgm:prSet presAssocID="{2FBA1C35-1D4D-4829-AE4A-450A71D67B73}" presName="spacer" presStyleCnt="0"/>
      <dgm:spPr/>
    </dgm:pt>
    <dgm:pt modelId="{3052D453-093C-4FD4-B5A5-7CB838253E18}" type="pres">
      <dgm:prSet presAssocID="{C593C52D-DD61-4659-B034-1729E52664D5}" presName="parentText" presStyleLbl="node1" presStyleIdx="7" presStyleCnt="8" custLinFactY="5144" custLinFactNeighborY="100000">
        <dgm:presLayoutVars>
          <dgm:chMax val="0"/>
          <dgm:bulletEnabled val="1"/>
        </dgm:presLayoutVars>
      </dgm:prSet>
      <dgm:spPr/>
      <dgm:t>
        <a:bodyPr/>
        <a:lstStyle/>
        <a:p>
          <a:endParaRPr lang="tr-TR"/>
        </a:p>
      </dgm:t>
    </dgm:pt>
  </dgm:ptLst>
  <dgm:cxnLst>
    <dgm:cxn modelId="{E642DB24-4F48-4208-A7A3-E02E704EDCD7}" type="presOf" srcId="{74B2C619-EC16-4066-ADC8-39112F235EA3}" destId="{E0437F01-1A13-4720-A817-B356B050392B}" srcOrd="0" destOrd="0" presId="urn:microsoft.com/office/officeart/2005/8/layout/vList2"/>
    <dgm:cxn modelId="{5D1492E2-0208-447C-8EB2-6C4815A7D683}" srcId="{74C5E6FC-BD66-4CEA-8432-AA709627C43C}" destId="{CB59D564-F622-4C8C-A7F8-2D554A53EA35}" srcOrd="6" destOrd="0" parTransId="{77AB11C3-37D3-41F5-B193-50D169AE782E}" sibTransId="{2FBA1C35-1D4D-4829-AE4A-450A71D67B73}"/>
    <dgm:cxn modelId="{65FACBD7-E159-4FEC-B3B9-C65B8BB43E5A}" srcId="{74C5E6FC-BD66-4CEA-8432-AA709627C43C}" destId="{74B2C619-EC16-4066-ADC8-39112F235EA3}" srcOrd="1" destOrd="0" parTransId="{C22EF9B0-A55D-432D-8D6C-1674734F5503}" sibTransId="{59672228-779D-464D-9862-E1A7D2429EF9}"/>
    <dgm:cxn modelId="{662A31E9-968D-4018-AAEE-E92A4A58CDFB}" srcId="{74C5E6FC-BD66-4CEA-8432-AA709627C43C}" destId="{1EBE56CF-1EFA-4376-B108-C9C926E4245F}" srcOrd="2" destOrd="0" parTransId="{D5756E0F-47FD-4985-A7FE-868E22E327B5}" sibTransId="{4F3B6197-3396-43BD-BEB9-8FC701782B8F}"/>
    <dgm:cxn modelId="{AD8E3C53-FB2E-4030-95BF-9D75EDD07FD3}" srcId="{74C5E6FC-BD66-4CEA-8432-AA709627C43C}" destId="{F57E3829-5C49-42E8-802A-BDAA0928C730}" srcOrd="3" destOrd="0" parTransId="{540EFB6F-3BA6-4655-B3B4-393E72A33E4E}" sibTransId="{824948D6-B1DE-43DC-B2BD-88EB4364A311}"/>
    <dgm:cxn modelId="{7FA97394-90A7-413D-AF5A-E578123AE481}" type="presOf" srcId="{C593C52D-DD61-4659-B034-1729E52664D5}" destId="{3052D453-093C-4FD4-B5A5-7CB838253E18}" srcOrd="0" destOrd="0" presId="urn:microsoft.com/office/officeart/2005/8/layout/vList2"/>
    <dgm:cxn modelId="{90F81352-CD87-4E4F-A06A-01541F6EF319}" type="presOf" srcId="{1EBE56CF-1EFA-4376-B108-C9C926E4245F}" destId="{1EB44BE1-29FB-4F82-ADE4-96084932DF57}" srcOrd="0" destOrd="0" presId="urn:microsoft.com/office/officeart/2005/8/layout/vList2"/>
    <dgm:cxn modelId="{AD688B66-8AB7-42CE-B2EA-FE1DA35233AF}" type="presOf" srcId="{8394E3C6-3660-41D6-8D17-045024679D71}" destId="{06BFCAA4-7B99-4476-9987-5AB106F2BDC5}" srcOrd="0" destOrd="0" presId="urn:microsoft.com/office/officeart/2005/8/layout/vList2"/>
    <dgm:cxn modelId="{21B583A3-182F-4E70-8C1B-87C50A4EA9C8}" type="presOf" srcId="{F57E3829-5C49-42E8-802A-BDAA0928C730}" destId="{4AA01142-DED2-4CCC-A72A-3F01E7446FC3}" srcOrd="0" destOrd="0" presId="urn:microsoft.com/office/officeart/2005/8/layout/vList2"/>
    <dgm:cxn modelId="{D7DB33E9-C3E4-4363-883D-5C43E7110E9A}" type="presOf" srcId="{A1AE3671-6DC7-4A3C-9436-E7C31D943990}" destId="{E0231EF5-DC5E-49F5-973D-8CBE69F2CB9D}" srcOrd="0" destOrd="0" presId="urn:microsoft.com/office/officeart/2005/8/layout/vList2"/>
    <dgm:cxn modelId="{40DBC734-9393-41D1-8309-91533BA74B94}" type="presOf" srcId="{9C3AF560-9FE6-46FC-824F-B54C71AFBEB9}" destId="{AE9FE15F-E47E-4DDD-8186-05D059F90E67}" srcOrd="0" destOrd="0" presId="urn:microsoft.com/office/officeart/2005/8/layout/vList2"/>
    <dgm:cxn modelId="{723A1891-1D5F-4404-B2F6-CB7DB096F288}" srcId="{74C5E6FC-BD66-4CEA-8432-AA709627C43C}" destId="{C593C52D-DD61-4659-B034-1729E52664D5}" srcOrd="7" destOrd="0" parTransId="{08981469-3FE1-4CE1-9320-F27A8280FA44}" sibTransId="{887C0DC0-33AD-4006-8AC2-243A5D94FC0E}"/>
    <dgm:cxn modelId="{F353BD4C-5DCD-4138-A43B-28457D893E55}" type="presOf" srcId="{74C5E6FC-BD66-4CEA-8432-AA709627C43C}" destId="{FE366F84-A72D-4CC4-823A-C003B36F56AD}" srcOrd="0" destOrd="0" presId="urn:microsoft.com/office/officeart/2005/8/layout/vList2"/>
    <dgm:cxn modelId="{E6C50A68-4D32-4B2A-AF66-14B48D81B846}" srcId="{74C5E6FC-BD66-4CEA-8432-AA709627C43C}" destId="{A1AE3671-6DC7-4A3C-9436-E7C31D943990}" srcOrd="5" destOrd="0" parTransId="{E04B5D63-DF6C-49B8-B423-1B5D7F4FD459}" sibTransId="{75D01DF8-1DE9-4456-8254-D05E65955494}"/>
    <dgm:cxn modelId="{EDA88C4C-FE6F-48BC-85EA-CE40FF2E6797}" srcId="{74C5E6FC-BD66-4CEA-8432-AA709627C43C}" destId="{9C3AF560-9FE6-46FC-824F-B54C71AFBEB9}" srcOrd="4" destOrd="0" parTransId="{5B00CD6E-916B-453F-B0B5-67B02B16D7D1}" sibTransId="{16ACF50B-A429-427A-9772-838B7A92871F}"/>
    <dgm:cxn modelId="{5CE8B725-C0DA-46A8-AD97-B79DC5016B85}" type="presOf" srcId="{CB59D564-F622-4C8C-A7F8-2D554A53EA35}" destId="{037EE69E-BC3F-44BC-BCD8-F658B0B52E1A}" srcOrd="0" destOrd="0" presId="urn:microsoft.com/office/officeart/2005/8/layout/vList2"/>
    <dgm:cxn modelId="{A888C7A3-4F22-45E5-B061-BF8E23594C44}" srcId="{74C5E6FC-BD66-4CEA-8432-AA709627C43C}" destId="{8394E3C6-3660-41D6-8D17-045024679D71}" srcOrd="0" destOrd="0" parTransId="{7CF888F6-D025-4E9B-BEC0-869AE512770F}" sibTransId="{1166FF51-8994-497F-B27E-5CEBA9F9CABF}"/>
    <dgm:cxn modelId="{87F56C17-D5D6-48B9-993E-48179B30B520}" type="presParOf" srcId="{FE366F84-A72D-4CC4-823A-C003B36F56AD}" destId="{06BFCAA4-7B99-4476-9987-5AB106F2BDC5}" srcOrd="0" destOrd="0" presId="urn:microsoft.com/office/officeart/2005/8/layout/vList2"/>
    <dgm:cxn modelId="{85B5D089-A0BF-41DA-A35A-8152EAA6F0B9}" type="presParOf" srcId="{FE366F84-A72D-4CC4-823A-C003B36F56AD}" destId="{B1484466-0427-42C5-90D2-9B4923A59D1C}" srcOrd="1" destOrd="0" presId="urn:microsoft.com/office/officeart/2005/8/layout/vList2"/>
    <dgm:cxn modelId="{49198C1F-99B4-412B-9179-025D5634E5FE}" type="presParOf" srcId="{FE366F84-A72D-4CC4-823A-C003B36F56AD}" destId="{E0437F01-1A13-4720-A817-B356B050392B}" srcOrd="2" destOrd="0" presId="urn:microsoft.com/office/officeart/2005/8/layout/vList2"/>
    <dgm:cxn modelId="{26FD3368-10F1-4D7F-91FC-97652C06F9F4}" type="presParOf" srcId="{FE366F84-A72D-4CC4-823A-C003B36F56AD}" destId="{87DE0EB8-08EC-4D47-9747-FFD145F483CF}" srcOrd="3" destOrd="0" presId="urn:microsoft.com/office/officeart/2005/8/layout/vList2"/>
    <dgm:cxn modelId="{E62507C2-1A44-4D0F-87AD-D402955F1199}" type="presParOf" srcId="{FE366F84-A72D-4CC4-823A-C003B36F56AD}" destId="{1EB44BE1-29FB-4F82-ADE4-96084932DF57}" srcOrd="4" destOrd="0" presId="urn:microsoft.com/office/officeart/2005/8/layout/vList2"/>
    <dgm:cxn modelId="{020EF770-5BC0-4E21-B4E0-60222D58FED1}" type="presParOf" srcId="{FE366F84-A72D-4CC4-823A-C003B36F56AD}" destId="{20A961E3-0432-4444-991F-7C0EF3F5BBBD}" srcOrd="5" destOrd="0" presId="urn:microsoft.com/office/officeart/2005/8/layout/vList2"/>
    <dgm:cxn modelId="{B8E0017B-105F-4610-8771-4C213C28253E}" type="presParOf" srcId="{FE366F84-A72D-4CC4-823A-C003B36F56AD}" destId="{4AA01142-DED2-4CCC-A72A-3F01E7446FC3}" srcOrd="6" destOrd="0" presId="urn:microsoft.com/office/officeart/2005/8/layout/vList2"/>
    <dgm:cxn modelId="{A8D3C7D7-69DB-4BAC-A397-D1E454051C06}" type="presParOf" srcId="{FE366F84-A72D-4CC4-823A-C003B36F56AD}" destId="{2D03901B-064E-4594-A9AD-A0693002AB72}" srcOrd="7" destOrd="0" presId="urn:microsoft.com/office/officeart/2005/8/layout/vList2"/>
    <dgm:cxn modelId="{DF41C827-38F6-4969-BAAC-8632EA98CACC}" type="presParOf" srcId="{FE366F84-A72D-4CC4-823A-C003B36F56AD}" destId="{AE9FE15F-E47E-4DDD-8186-05D059F90E67}" srcOrd="8" destOrd="0" presId="urn:microsoft.com/office/officeart/2005/8/layout/vList2"/>
    <dgm:cxn modelId="{4D0EDE09-28EA-4ADA-9665-F801A22DCD47}" type="presParOf" srcId="{FE366F84-A72D-4CC4-823A-C003B36F56AD}" destId="{ED9E21C6-9C7C-4D82-9C61-265E8F188813}" srcOrd="9" destOrd="0" presId="urn:microsoft.com/office/officeart/2005/8/layout/vList2"/>
    <dgm:cxn modelId="{300DBB9E-03BF-4C97-B7F0-FEF7DBFA86A1}" type="presParOf" srcId="{FE366F84-A72D-4CC4-823A-C003B36F56AD}" destId="{E0231EF5-DC5E-49F5-973D-8CBE69F2CB9D}" srcOrd="10" destOrd="0" presId="urn:microsoft.com/office/officeart/2005/8/layout/vList2"/>
    <dgm:cxn modelId="{88A17726-A264-4ADC-814A-252C87936D0A}" type="presParOf" srcId="{FE366F84-A72D-4CC4-823A-C003B36F56AD}" destId="{4AC530B8-AEB0-4E60-BFBA-C8F2ECCD991D}" srcOrd="11" destOrd="0" presId="urn:microsoft.com/office/officeart/2005/8/layout/vList2"/>
    <dgm:cxn modelId="{76E74B7A-33E5-4750-AA6E-841FA0A30F55}" type="presParOf" srcId="{FE366F84-A72D-4CC4-823A-C003B36F56AD}" destId="{037EE69E-BC3F-44BC-BCD8-F658B0B52E1A}" srcOrd="12" destOrd="0" presId="urn:microsoft.com/office/officeart/2005/8/layout/vList2"/>
    <dgm:cxn modelId="{92D83CA5-EB93-4787-A789-E41E976C1D1A}" type="presParOf" srcId="{FE366F84-A72D-4CC4-823A-C003B36F56AD}" destId="{DA7E5CB5-5CEC-4D28-927B-5EC646EE13D2}" srcOrd="13" destOrd="0" presId="urn:microsoft.com/office/officeart/2005/8/layout/vList2"/>
    <dgm:cxn modelId="{5DC1272F-E64A-4E23-8950-434063BB1402}" type="presParOf" srcId="{FE366F84-A72D-4CC4-823A-C003B36F56AD}" destId="{3052D453-093C-4FD4-B5A5-7CB838253E18}" srcOrd="1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F2A921-4907-403F-B073-2F7120DEE1B1}" type="doc">
      <dgm:prSet loTypeId="urn:microsoft.com/office/officeart/2005/8/layout/vList4" loCatId="list" qsTypeId="urn:microsoft.com/office/officeart/2005/8/quickstyle/simple3" qsCatId="simple" csTypeId="urn:microsoft.com/office/officeart/2005/8/colors/accent1_1" csCatId="accent1" phldr="1"/>
      <dgm:spPr/>
      <dgm:t>
        <a:bodyPr/>
        <a:lstStyle/>
        <a:p>
          <a:endParaRPr lang="tr-TR"/>
        </a:p>
      </dgm:t>
    </dgm:pt>
    <dgm:pt modelId="{D258D7D6-2097-4000-8356-14049BDE81D3}">
      <dgm:prSet custT="1"/>
      <dgm:spPr>
        <a:noFill/>
      </dgm:spPr>
      <dgm:t>
        <a:bodyPr/>
        <a:lstStyle/>
        <a:p>
          <a:pPr algn="just"/>
          <a:r>
            <a:rPr lang="tr-TR" sz="2000" dirty="0">
              <a:latin typeface="Calibri" panose="020F0502020204030204" pitchFamily="34" charset="0"/>
              <a:cs typeface="Calibri" panose="020F0502020204030204" pitchFamily="34" charset="0"/>
            </a:rPr>
            <a:t> İnternet’in uygunsuz kullanımının neden olacağı sorunlar konusunda öncelikle ebeveyn tarafından bilgi  sahibi olunmalı, çocukların karşılaşabilecekleri riskler konusunda uygun bir dille çocuğa bilgi paylaşımı </a:t>
          </a:r>
          <a:r>
            <a:rPr lang="tr-TR" sz="2000" dirty="0" smtClean="0">
              <a:latin typeface="Calibri" panose="020F0502020204030204" pitchFamily="34" charset="0"/>
              <a:cs typeface="Calibri" panose="020F0502020204030204" pitchFamily="34" charset="0"/>
            </a:rPr>
            <a:t>yapılmalı, </a:t>
          </a:r>
          <a:endParaRPr lang="tr-TR" sz="2000" dirty="0">
            <a:latin typeface="Calibri" panose="020F0502020204030204" pitchFamily="34" charset="0"/>
            <a:cs typeface="Calibri" panose="020F0502020204030204" pitchFamily="34" charset="0"/>
          </a:endParaRPr>
        </a:p>
      </dgm:t>
    </dgm:pt>
    <dgm:pt modelId="{AB3947EA-1C3C-44AE-B963-E0B3A5331573}" cxnId="{F6AC4273-0DA6-47BD-A03A-ACE5BE195515}" type="parTrans">
      <dgm:prSet/>
      <dgm:spPr/>
      <dgm:t>
        <a:bodyPr/>
        <a:lstStyle/>
        <a:p>
          <a:endParaRPr lang="tr-TR"/>
        </a:p>
      </dgm:t>
    </dgm:pt>
    <dgm:pt modelId="{34EF4D27-5C14-4A96-8F1A-CE6E250F7BB9}" cxnId="{F6AC4273-0DA6-47BD-A03A-ACE5BE195515}" type="sibTrans">
      <dgm:prSet/>
      <dgm:spPr/>
      <dgm:t>
        <a:bodyPr/>
        <a:lstStyle/>
        <a:p>
          <a:endParaRPr lang="tr-TR"/>
        </a:p>
      </dgm:t>
    </dgm:pt>
    <dgm:pt modelId="{4AF24C35-3ADD-44F2-9E82-598182FDBB8A}">
      <dgm:prSet custT="1"/>
      <dgm:spPr>
        <a:noFill/>
      </dgm:spPr>
      <dgm:t>
        <a:bodyPr/>
        <a:lstStyle/>
        <a:p>
          <a:pPr algn="just"/>
          <a:r>
            <a:rPr lang="tr-TR" sz="2000" dirty="0">
              <a:effectLst/>
              <a:latin typeface="Calibri" panose="020F0502020204030204" pitchFamily="34" charset="0"/>
              <a:ea typeface="+mn-ea"/>
              <a:cs typeface="Calibri" panose="020F0502020204030204" pitchFamily="34" charset="0"/>
            </a:rPr>
            <a:t>Çocukların aktif olarak kullandığı siteler, uygulama ve oyunlar </a:t>
          </a:r>
          <a:r>
            <a:rPr lang="tr-TR" sz="2000" dirty="0" smtClean="0">
              <a:effectLst/>
              <a:latin typeface="Calibri" panose="020F0502020204030204" pitchFamily="34" charset="0"/>
              <a:ea typeface="+mn-ea"/>
              <a:cs typeface="Calibri" panose="020F0502020204030204" pitchFamily="34" charset="0"/>
            </a:rPr>
            <a:t>bilinmeli, </a:t>
          </a:r>
          <a:endParaRPr lang="tr-TR" sz="2000" dirty="0">
            <a:latin typeface="Calibri" panose="020F0502020204030204" pitchFamily="34" charset="0"/>
            <a:cs typeface="Calibri" panose="020F0502020204030204" pitchFamily="34" charset="0"/>
          </a:endParaRPr>
        </a:p>
      </dgm:t>
    </dgm:pt>
    <dgm:pt modelId="{61B4A68B-0B08-4D1B-887E-BECAE9F6072D}" cxnId="{00B3704A-08F4-4BF6-BFEB-228F5410A8E5}" type="parTrans">
      <dgm:prSet/>
      <dgm:spPr/>
      <dgm:t>
        <a:bodyPr/>
        <a:lstStyle/>
        <a:p>
          <a:endParaRPr lang="tr-TR"/>
        </a:p>
      </dgm:t>
    </dgm:pt>
    <dgm:pt modelId="{D074385B-54C4-434F-8305-877315BFBD78}" cxnId="{00B3704A-08F4-4BF6-BFEB-228F5410A8E5}" type="sibTrans">
      <dgm:prSet/>
      <dgm:spPr/>
      <dgm:t>
        <a:bodyPr/>
        <a:lstStyle/>
        <a:p>
          <a:endParaRPr lang="tr-TR"/>
        </a:p>
      </dgm:t>
    </dgm:pt>
    <dgm:pt modelId="{F6D725EE-BB3C-4530-A6D6-9C53CDB5EFCE}">
      <dgm:prSet custT="1"/>
      <dgm:spPr>
        <a:noFill/>
      </dgm:spPr>
      <dgm:t>
        <a:bodyPr/>
        <a:lstStyle/>
        <a:p>
          <a:pPr algn="just"/>
          <a:r>
            <a:rPr lang="tr-TR" sz="2000" dirty="0">
              <a:latin typeface="Calibri" panose="020F0502020204030204" pitchFamily="34" charset="0"/>
              <a:cs typeface="Calibri" panose="020F0502020204030204" pitchFamily="34" charset="0"/>
            </a:rPr>
            <a:t>Engelleyici ve yasaklayıcı tedbirlerden kaçınılmalı, bilişim teknolojilerinin kullanımı konusunda bilinçlendirici ve destekleyici tavır </a:t>
          </a:r>
          <a:r>
            <a:rPr lang="tr-TR" sz="2000" dirty="0" smtClean="0">
              <a:latin typeface="Calibri" panose="020F0502020204030204" pitchFamily="34" charset="0"/>
              <a:cs typeface="Calibri" panose="020F0502020204030204" pitchFamily="34" charset="0"/>
            </a:rPr>
            <a:t>takınılmalıdır.</a:t>
          </a:r>
          <a:endParaRPr lang="tr-TR" sz="2000" dirty="0">
            <a:latin typeface="Calibri" panose="020F0502020204030204" pitchFamily="34" charset="0"/>
            <a:cs typeface="Calibri" panose="020F0502020204030204" pitchFamily="34" charset="0"/>
          </a:endParaRPr>
        </a:p>
      </dgm:t>
    </dgm:pt>
    <dgm:pt modelId="{C2519AE3-E66A-477C-911D-2C8324BB3AFE}" cxnId="{FFCCF0F7-73F3-412A-8D14-5675905674C4}" type="parTrans">
      <dgm:prSet/>
      <dgm:spPr/>
      <dgm:t>
        <a:bodyPr/>
        <a:lstStyle/>
        <a:p>
          <a:endParaRPr lang="tr-TR"/>
        </a:p>
      </dgm:t>
    </dgm:pt>
    <dgm:pt modelId="{FC9AD815-F040-4E77-BD1D-381DC2EE56C5}" cxnId="{FFCCF0F7-73F3-412A-8D14-5675905674C4}" type="sibTrans">
      <dgm:prSet/>
      <dgm:spPr/>
      <dgm:t>
        <a:bodyPr/>
        <a:lstStyle/>
        <a:p>
          <a:endParaRPr lang="tr-TR"/>
        </a:p>
      </dgm:t>
    </dgm:pt>
    <dgm:pt modelId="{AF2DC590-8B3B-45EB-BACF-8BE3B92EBACF}">
      <dgm:prSet custT="1"/>
      <dgm:spPr>
        <a:noFill/>
      </dgm:spPr>
      <dgm:t>
        <a:bodyPr/>
        <a:lstStyle/>
        <a:p>
          <a:pPr algn="just"/>
          <a:r>
            <a:rPr lang="tr-TR" sz="2000" dirty="0"/>
            <a:t>Bilişim teknolojilerinin çocuk ve gençlere eğitim, eğlence ve gelişimi destekleme anlamında olanaklar sunduğu açıktır.</a:t>
          </a:r>
          <a:endParaRPr lang="tr-TR" sz="2000" dirty="0">
            <a:latin typeface="Calibri" panose="020F0502020204030204" pitchFamily="34" charset="0"/>
            <a:cs typeface="Calibri" panose="020F0502020204030204" pitchFamily="34" charset="0"/>
          </a:endParaRPr>
        </a:p>
      </dgm:t>
    </dgm:pt>
    <dgm:pt modelId="{F4A8D014-370F-488E-A9C2-B864F54A56C0}" cxnId="{526F10CC-B988-4A41-B643-84192E51A558}" type="parTrans">
      <dgm:prSet/>
      <dgm:spPr/>
      <dgm:t>
        <a:bodyPr/>
        <a:lstStyle/>
        <a:p>
          <a:endParaRPr lang="tr-TR"/>
        </a:p>
      </dgm:t>
    </dgm:pt>
    <dgm:pt modelId="{F3C816F3-EDEB-4C43-BD56-32E301A18D2E}" cxnId="{526F10CC-B988-4A41-B643-84192E51A558}" type="sibTrans">
      <dgm:prSet/>
      <dgm:spPr/>
      <dgm:t>
        <a:bodyPr/>
        <a:lstStyle/>
        <a:p>
          <a:endParaRPr lang="tr-TR"/>
        </a:p>
      </dgm:t>
    </dgm:pt>
    <dgm:pt modelId="{4EADBC89-4CFA-4B5E-98EC-741A788CB21E}" type="pres">
      <dgm:prSet presAssocID="{7EF2A921-4907-403F-B073-2F7120DEE1B1}" presName="linear" presStyleCnt="0">
        <dgm:presLayoutVars>
          <dgm:dir/>
          <dgm:resizeHandles val="exact"/>
        </dgm:presLayoutVars>
      </dgm:prSet>
      <dgm:spPr/>
      <dgm:t>
        <a:bodyPr/>
        <a:lstStyle/>
        <a:p>
          <a:endParaRPr lang="tr-TR"/>
        </a:p>
      </dgm:t>
    </dgm:pt>
    <dgm:pt modelId="{3C4B7265-EFA5-46CB-94CE-90BF761D0DDD}" type="pres">
      <dgm:prSet presAssocID="{AF2DC590-8B3B-45EB-BACF-8BE3B92EBACF}" presName="comp" presStyleCnt="0"/>
      <dgm:spPr/>
    </dgm:pt>
    <dgm:pt modelId="{82DA807C-CA2C-456B-B0A8-000BF077680F}" type="pres">
      <dgm:prSet presAssocID="{AF2DC590-8B3B-45EB-BACF-8BE3B92EBACF}" presName="box" presStyleLbl="node1" presStyleIdx="0" presStyleCnt="4"/>
      <dgm:spPr/>
      <dgm:t>
        <a:bodyPr/>
        <a:lstStyle/>
        <a:p>
          <a:endParaRPr lang="tr-TR"/>
        </a:p>
      </dgm:t>
    </dgm:pt>
    <dgm:pt modelId="{8CE5B70C-2346-4586-898F-844182BD72EB}" type="pres">
      <dgm:prSet presAssocID="{AF2DC590-8B3B-45EB-BACF-8BE3B92EBACF}"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9F95756F-3E43-483B-8385-049E7C4231B9}" type="pres">
      <dgm:prSet presAssocID="{AF2DC590-8B3B-45EB-BACF-8BE3B92EBACF}" presName="text" presStyleLbl="node1" presStyleIdx="0" presStyleCnt="4">
        <dgm:presLayoutVars>
          <dgm:bulletEnabled val="1"/>
        </dgm:presLayoutVars>
      </dgm:prSet>
      <dgm:spPr/>
      <dgm:t>
        <a:bodyPr/>
        <a:lstStyle/>
        <a:p>
          <a:endParaRPr lang="tr-TR"/>
        </a:p>
      </dgm:t>
    </dgm:pt>
    <dgm:pt modelId="{04EE7599-A0AE-4E78-ACA7-83525D48D901}" type="pres">
      <dgm:prSet presAssocID="{F3C816F3-EDEB-4C43-BD56-32E301A18D2E}" presName="spacer" presStyleCnt="0"/>
      <dgm:spPr/>
    </dgm:pt>
    <dgm:pt modelId="{7DF02901-32D8-4496-8308-28F9C20CB2E0}" type="pres">
      <dgm:prSet presAssocID="{D258D7D6-2097-4000-8356-14049BDE81D3}" presName="comp" presStyleCnt="0"/>
      <dgm:spPr/>
    </dgm:pt>
    <dgm:pt modelId="{6EAC18D0-617F-483F-9E9D-AD993D7C95BB}" type="pres">
      <dgm:prSet presAssocID="{D258D7D6-2097-4000-8356-14049BDE81D3}" presName="box" presStyleLbl="node1" presStyleIdx="1" presStyleCnt="4"/>
      <dgm:spPr/>
      <dgm:t>
        <a:bodyPr/>
        <a:lstStyle/>
        <a:p>
          <a:endParaRPr lang="tr-TR"/>
        </a:p>
      </dgm:t>
    </dgm:pt>
    <dgm:pt modelId="{C7EBFFCD-7482-4BFA-9DB8-8BA672897F51}" type="pres">
      <dgm:prSet presAssocID="{D258D7D6-2097-4000-8356-14049BDE81D3}"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8000" b="-38000"/>
          </a:stretch>
        </a:blipFill>
      </dgm:spPr>
    </dgm:pt>
    <dgm:pt modelId="{BBDB6499-ED3E-4FF5-B870-48268C9E816F}" type="pres">
      <dgm:prSet presAssocID="{D258D7D6-2097-4000-8356-14049BDE81D3}" presName="text" presStyleLbl="node1" presStyleIdx="1" presStyleCnt="4">
        <dgm:presLayoutVars>
          <dgm:bulletEnabled val="1"/>
        </dgm:presLayoutVars>
      </dgm:prSet>
      <dgm:spPr/>
      <dgm:t>
        <a:bodyPr/>
        <a:lstStyle/>
        <a:p>
          <a:endParaRPr lang="tr-TR"/>
        </a:p>
      </dgm:t>
    </dgm:pt>
    <dgm:pt modelId="{473B2AF7-EB00-4022-815F-063988CADF18}" type="pres">
      <dgm:prSet presAssocID="{34EF4D27-5C14-4A96-8F1A-CE6E250F7BB9}" presName="spacer" presStyleCnt="0"/>
      <dgm:spPr/>
    </dgm:pt>
    <dgm:pt modelId="{586DF660-CA69-4893-A5AA-8A89CCEE39D9}" type="pres">
      <dgm:prSet presAssocID="{4AF24C35-3ADD-44F2-9E82-598182FDBB8A}" presName="comp" presStyleCnt="0"/>
      <dgm:spPr/>
    </dgm:pt>
    <dgm:pt modelId="{ABDDC088-7E78-4B23-8C3A-A7999BD6366F}" type="pres">
      <dgm:prSet presAssocID="{4AF24C35-3ADD-44F2-9E82-598182FDBB8A}" presName="box" presStyleLbl="node1" presStyleIdx="2" presStyleCnt="4"/>
      <dgm:spPr/>
      <dgm:t>
        <a:bodyPr/>
        <a:lstStyle/>
        <a:p>
          <a:endParaRPr lang="tr-TR"/>
        </a:p>
      </dgm:t>
    </dgm:pt>
    <dgm:pt modelId="{4F357F90-93E1-4A54-B7DD-CC0C1BB1A7F5}" type="pres">
      <dgm:prSet presAssocID="{4AF24C35-3ADD-44F2-9E82-598182FDBB8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B484A53B-C049-4D9F-B594-5304A30C1AB3}" type="pres">
      <dgm:prSet presAssocID="{4AF24C35-3ADD-44F2-9E82-598182FDBB8A}" presName="text" presStyleLbl="node1" presStyleIdx="2" presStyleCnt="4">
        <dgm:presLayoutVars>
          <dgm:bulletEnabled val="1"/>
        </dgm:presLayoutVars>
      </dgm:prSet>
      <dgm:spPr/>
      <dgm:t>
        <a:bodyPr/>
        <a:lstStyle/>
        <a:p>
          <a:endParaRPr lang="tr-TR"/>
        </a:p>
      </dgm:t>
    </dgm:pt>
    <dgm:pt modelId="{58AED3D2-C5ED-4C36-848B-0DABB8580E56}" type="pres">
      <dgm:prSet presAssocID="{D074385B-54C4-434F-8305-877315BFBD78}" presName="spacer" presStyleCnt="0"/>
      <dgm:spPr/>
    </dgm:pt>
    <dgm:pt modelId="{0CB4D5AE-7C4A-447D-8F2A-94951B320541}" type="pres">
      <dgm:prSet presAssocID="{F6D725EE-BB3C-4530-A6D6-9C53CDB5EFCE}" presName="comp" presStyleCnt="0"/>
      <dgm:spPr/>
    </dgm:pt>
    <dgm:pt modelId="{F96A272F-5772-440A-9575-931E968EB80D}" type="pres">
      <dgm:prSet presAssocID="{F6D725EE-BB3C-4530-A6D6-9C53CDB5EFCE}" presName="box" presStyleLbl="node1" presStyleIdx="3" presStyleCnt="4"/>
      <dgm:spPr/>
      <dgm:t>
        <a:bodyPr/>
        <a:lstStyle/>
        <a:p>
          <a:endParaRPr lang="tr-TR"/>
        </a:p>
      </dgm:t>
    </dgm:pt>
    <dgm:pt modelId="{423806E0-172B-4C94-94AC-269868E4C08D}" type="pres">
      <dgm:prSet presAssocID="{F6D725EE-BB3C-4530-A6D6-9C53CDB5EFCE}"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6000" b="-16000"/>
          </a:stretch>
        </a:blipFill>
      </dgm:spPr>
    </dgm:pt>
    <dgm:pt modelId="{78B77745-378D-4F19-A1D7-23F996B060A3}" type="pres">
      <dgm:prSet presAssocID="{F6D725EE-BB3C-4530-A6D6-9C53CDB5EFCE}" presName="text" presStyleLbl="node1" presStyleIdx="3" presStyleCnt="4">
        <dgm:presLayoutVars>
          <dgm:bulletEnabled val="1"/>
        </dgm:presLayoutVars>
      </dgm:prSet>
      <dgm:spPr/>
      <dgm:t>
        <a:bodyPr/>
        <a:lstStyle/>
        <a:p>
          <a:endParaRPr lang="tr-TR"/>
        </a:p>
      </dgm:t>
    </dgm:pt>
  </dgm:ptLst>
  <dgm:cxnLst>
    <dgm:cxn modelId="{F6AC4273-0DA6-47BD-A03A-ACE5BE195515}" srcId="{7EF2A921-4907-403F-B073-2F7120DEE1B1}" destId="{D258D7D6-2097-4000-8356-14049BDE81D3}" srcOrd="1" destOrd="0" parTransId="{AB3947EA-1C3C-44AE-B963-E0B3A5331573}" sibTransId="{34EF4D27-5C14-4A96-8F1A-CE6E250F7BB9}"/>
    <dgm:cxn modelId="{FFCCF0F7-73F3-412A-8D14-5675905674C4}" srcId="{7EF2A921-4907-403F-B073-2F7120DEE1B1}" destId="{F6D725EE-BB3C-4530-A6D6-9C53CDB5EFCE}" srcOrd="3" destOrd="0" parTransId="{C2519AE3-E66A-477C-911D-2C8324BB3AFE}" sibTransId="{FC9AD815-F040-4E77-BD1D-381DC2EE56C5}"/>
    <dgm:cxn modelId="{D55A74AA-E01A-4F2E-AC9C-2824FC2F5500}" type="presOf" srcId="{AF2DC590-8B3B-45EB-BACF-8BE3B92EBACF}" destId="{9F95756F-3E43-483B-8385-049E7C4231B9}" srcOrd="1" destOrd="0" presId="urn:microsoft.com/office/officeart/2005/8/layout/vList4"/>
    <dgm:cxn modelId="{F8F173C3-7879-4EBF-8A9B-1F4BD6F17CBD}" type="presOf" srcId="{F6D725EE-BB3C-4530-A6D6-9C53CDB5EFCE}" destId="{78B77745-378D-4F19-A1D7-23F996B060A3}" srcOrd="1" destOrd="0" presId="urn:microsoft.com/office/officeart/2005/8/layout/vList4"/>
    <dgm:cxn modelId="{FF9B6EFF-5BA8-49B0-8E72-E2FD50BC94AC}" type="presOf" srcId="{D258D7D6-2097-4000-8356-14049BDE81D3}" destId="{6EAC18D0-617F-483F-9E9D-AD993D7C95BB}" srcOrd="0" destOrd="0" presId="urn:microsoft.com/office/officeart/2005/8/layout/vList4"/>
    <dgm:cxn modelId="{1DF54C9D-9954-4068-AEF2-E9D33E668101}" type="presOf" srcId="{F6D725EE-BB3C-4530-A6D6-9C53CDB5EFCE}" destId="{F96A272F-5772-440A-9575-931E968EB80D}" srcOrd="0" destOrd="0" presId="urn:microsoft.com/office/officeart/2005/8/layout/vList4"/>
    <dgm:cxn modelId="{9F490077-EB23-4A31-B1B7-3A04EF4DE668}" type="presOf" srcId="{4AF24C35-3ADD-44F2-9E82-598182FDBB8A}" destId="{B484A53B-C049-4D9F-B594-5304A30C1AB3}" srcOrd="1" destOrd="0" presId="urn:microsoft.com/office/officeart/2005/8/layout/vList4"/>
    <dgm:cxn modelId="{7FDC3A0F-78A4-4997-A66A-7A4CE895E29F}" type="presOf" srcId="{AF2DC590-8B3B-45EB-BACF-8BE3B92EBACF}" destId="{82DA807C-CA2C-456B-B0A8-000BF077680F}" srcOrd="0" destOrd="0" presId="urn:microsoft.com/office/officeart/2005/8/layout/vList4"/>
    <dgm:cxn modelId="{BCF1AED1-15AE-45B7-8B1C-B83DACCC4DC6}" type="presOf" srcId="{D258D7D6-2097-4000-8356-14049BDE81D3}" destId="{BBDB6499-ED3E-4FF5-B870-48268C9E816F}" srcOrd="1" destOrd="0" presId="urn:microsoft.com/office/officeart/2005/8/layout/vList4"/>
    <dgm:cxn modelId="{21410BAD-3AB4-41DF-A37C-2849A54E971B}" type="presOf" srcId="{7EF2A921-4907-403F-B073-2F7120DEE1B1}" destId="{4EADBC89-4CFA-4B5E-98EC-741A788CB21E}" srcOrd="0" destOrd="0" presId="urn:microsoft.com/office/officeart/2005/8/layout/vList4"/>
    <dgm:cxn modelId="{526F10CC-B988-4A41-B643-84192E51A558}" srcId="{7EF2A921-4907-403F-B073-2F7120DEE1B1}" destId="{AF2DC590-8B3B-45EB-BACF-8BE3B92EBACF}" srcOrd="0" destOrd="0" parTransId="{F4A8D014-370F-488E-A9C2-B864F54A56C0}" sibTransId="{F3C816F3-EDEB-4C43-BD56-32E301A18D2E}"/>
    <dgm:cxn modelId="{55F95B68-BC25-41CC-B9F7-04D9C2A4D8FE}" type="presOf" srcId="{4AF24C35-3ADD-44F2-9E82-598182FDBB8A}" destId="{ABDDC088-7E78-4B23-8C3A-A7999BD6366F}" srcOrd="0" destOrd="0" presId="urn:microsoft.com/office/officeart/2005/8/layout/vList4"/>
    <dgm:cxn modelId="{00B3704A-08F4-4BF6-BFEB-228F5410A8E5}" srcId="{7EF2A921-4907-403F-B073-2F7120DEE1B1}" destId="{4AF24C35-3ADD-44F2-9E82-598182FDBB8A}" srcOrd="2" destOrd="0" parTransId="{61B4A68B-0B08-4D1B-887E-BECAE9F6072D}" sibTransId="{D074385B-54C4-434F-8305-877315BFBD78}"/>
    <dgm:cxn modelId="{1F93C219-CFF0-436B-B49D-0DE7A95BBA3F}" type="presParOf" srcId="{4EADBC89-4CFA-4B5E-98EC-741A788CB21E}" destId="{3C4B7265-EFA5-46CB-94CE-90BF761D0DDD}" srcOrd="0" destOrd="0" presId="urn:microsoft.com/office/officeart/2005/8/layout/vList4"/>
    <dgm:cxn modelId="{0BCD016F-AACB-4880-A838-8022A9024FDC}" type="presParOf" srcId="{3C4B7265-EFA5-46CB-94CE-90BF761D0DDD}" destId="{82DA807C-CA2C-456B-B0A8-000BF077680F}" srcOrd="0" destOrd="0" presId="urn:microsoft.com/office/officeart/2005/8/layout/vList4"/>
    <dgm:cxn modelId="{AC09863C-1E57-4319-BF26-BB3169ED1FA5}" type="presParOf" srcId="{3C4B7265-EFA5-46CB-94CE-90BF761D0DDD}" destId="{8CE5B70C-2346-4586-898F-844182BD72EB}" srcOrd="1" destOrd="0" presId="urn:microsoft.com/office/officeart/2005/8/layout/vList4"/>
    <dgm:cxn modelId="{614E9DD9-BF58-4559-BE2F-76A30FFAA0F2}" type="presParOf" srcId="{3C4B7265-EFA5-46CB-94CE-90BF761D0DDD}" destId="{9F95756F-3E43-483B-8385-049E7C4231B9}" srcOrd="2" destOrd="0" presId="urn:microsoft.com/office/officeart/2005/8/layout/vList4"/>
    <dgm:cxn modelId="{6245DFB4-C2DE-461F-8D58-B6826C66C2FF}" type="presParOf" srcId="{4EADBC89-4CFA-4B5E-98EC-741A788CB21E}" destId="{04EE7599-A0AE-4E78-ACA7-83525D48D901}" srcOrd="1" destOrd="0" presId="urn:microsoft.com/office/officeart/2005/8/layout/vList4"/>
    <dgm:cxn modelId="{42F088C0-C919-4B2B-AC68-BF48D393B029}" type="presParOf" srcId="{4EADBC89-4CFA-4B5E-98EC-741A788CB21E}" destId="{7DF02901-32D8-4496-8308-28F9C20CB2E0}" srcOrd="2" destOrd="0" presId="urn:microsoft.com/office/officeart/2005/8/layout/vList4"/>
    <dgm:cxn modelId="{6462B4F0-91D8-417F-B3FB-ECE5BAB4292F}" type="presParOf" srcId="{7DF02901-32D8-4496-8308-28F9C20CB2E0}" destId="{6EAC18D0-617F-483F-9E9D-AD993D7C95BB}" srcOrd="0" destOrd="0" presId="urn:microsoft.com/office/officeart/2005/8/layout/vList4"/>
    <dgm:cxn modelId="{F66711E6-561F-4738-AE8D-BE4E29C8AE68}" type="presParOf" srcId="{7DF02901-32D8-4496-8308-28F9C20CB2E0}" destId="{C7EBFFCD-7482-4BFA-9DB8-8BA672897F51}" srcOrd="1" destOrd="0" presId="urn:microsoft.com/office/officeart/2005/8/layout/vList4"/>
    <dgm:cxn modelId="{A4DF3ADF-DD7A-4B45-B0BE-E7C48027541F}" type="presParOf" srcId="{7DF02901-32D8-4496-8308-28F9C20CB2E0}" destId="{BBDB6499-ED3E-4FF5-B870-48268C9E816F}" srcOrd="2" destOrd="0" presId="urn:microsoft.com/office/officeart/2005/8/layout/vList4"/>
    <dgm:cxn modelId="{20E31504-2A8F-40C2-98DF-5E01C657DCBC}" type="presParOf" srcId="{4EADBC89-4CFA-4B5E-98EC-741A788CB21E}" destId="{473B2AF7-EB00-4022-815F-063988CADF18}" srcOrd="3" destOrd="0" presId="urn:microsoft.com/office/officeart/2005/8/layout/vList4"/>
    <dgm:cxn modelId="{6E2B0968-CD41-4483-A79C-2F863BC2F837}" type="presParOf" srcId="{4EADBC89-4CFA-4B5E-98EC-741A788CB21E}" destId="{586DF660-CA69-4893-A5AA-8A89CCEE39D9}" srcOrd="4" destOrd="0" presId="urn:microsoft.com/office/officeart/2005/8/layout/vList4"/>
    <dgm:cxn modelId="{FD4C43C6-B60D-48C4-9896-A65D682FA58B}" type="presParOf" srcId="{586DF660-CA69-4893-A5AA-8A89CCEE39D9}" destId="{ABDDC088-7E78-4B23-8C3A-A7999BD6366F}" srcOrd="0" destOrd="0" presId="urn:microsoft.com/office/officeart/2005/8/layout/vList4"/>
    <dgm:cxn modelId="{850B8425-07AA-4C02-82E7-140339E03309}" type="presParOf" srcId="{586DF660-CA69-4893-A5AA-8A89CCEE39D9}" destId="{4F357F90-93E1-4A54-B7DD-CC0C1BB1A7F5}" srcOrd="1" destOrd="0" presId="urn:microsoft.com/office/officeart/2005/8/layout/vList4"/>
    <dgm:cxn modelId="{433213CF-1155-435E-9D8A-18D7F934A203}" type="presParOf" srcId="{586DF660-CA69-4893-A5AA-8A89CCEE39D9}" destId="{B484A53B-C049-4D9F-B594-5304A30C1AB3}" srcOrd="2" destOrd="0" presId="urn:microsoft.com/office/officeart/2005/8/layout/vList4"/>
    <dgm:cxn modelId="{E827A111-A4FC-4873-A91B-A36EE41FB07E}" type="presParOf" srcId="{4EADBC89-4CFA-4B5E-98EC-741A788CB21E}" destId="{58AED3D2-C5ED-4C36-848B-0DABB8580E56}" srcOrd="5" destOrd="0" presId="urn:microsoft.com/office/officeart/2005/8/layout/vList4"/>
    <dgm:cxn modelId="{42D8E33B-3C08-4674-9FFD-7C8847408CAD}" type="presParOf" srcId="{4EADBC89-4CFA-4B5E-98EC-741A788CB21E}" destId="{0CB4D5AE-7C4A-447D-8F2A-94951B320541}" srcOrd="6" destOrd="0" presId="urn:microsoft.com/office/officeart/2005/8/layout/vList4"/>
    <dgm:cxn modelId="{49F8FC90-5280-4831-8B9F-F4CF09CCA35B}" type="presParOf" srcId="{0CB4D5AE-7C4A-447D-8F2A-94951B320541}" destId="{F96A272F-5772-440A-9575-931E968EB80D}" srcOrd="0" destOrd="0" presId="urn:microsoft.com/office/officeart/2005/8/layout/vList4"/>
    <dgm:cxn modelId="{29F3A7A7-68EA-4F7E-BD65-65EC4269BB59}" type="presParOf" srcId="{0CB4D5AE-7C4A-447D-8F2A-94951B320541}" destId="{423806E0-172B-4C94-94AC-269868E4C08D}" srcOrd="1" destOrd="0" presId="urn:microsoft.com/office/officeart/2005/8/layout/vList4"/>
    <dgm:cxn modelId="{2069F18B-FE5F-4D4F-839A-9F2FA527C609}" type="presParOf" srcId="{0CB4D5AE-7C4A-447D-8F2A-94951B320541}" destId="{78B77745-378D-4F19-A1D7-23F996B060A3}" srcOrd="2" destOrd="0" presId="urn:microsoft.com/office/officeart/2005/8/layout/v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F2A921-4907-403F-B073-2F7120DEE1B1}"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tr-TR"/>
        </a:p>
      </dgm:t>
    </dgm:pt>
    <dgm:pt modelId="{305C73E4-F726-4006-90ED-B557C8ACB49D}">
      <dgm:prSet custT="1"/>
      <dgm:spPr>
        <a:noFill/>
        <a:ln>
          <a:noFill/>
        </a:ln>
      </dgm:spPr>
      <dgm:t>
        <a:bodyPr/>
        <a:lstStyle/>
        <a:p>
          <a:r>
            <a:rPr lang="tr-TR" sz="2000" dirty="0">
              <a:solidFill>
                <a:schemeClr val="tx1"/>
              </a:solidFill>
              <a:effectLst/>
              <a:latin typeface="Calibri" panose="020F0502020204030204" pitchFamily="34" charset="0"/>
              <a:ea typeface="+mn-ea"/>
              <a:cs typeface="Calibri" panose="020F0502020204030204" pitchFamily="34" charset="0"/>
            </a:rPr>
            <a:t>Çocukların internette konuştuğu  kişiler ve  sosyal medyadaki arkadaşları tanınmalı,</a:t>
          </a:r>
        </a:p>
      </dgm:t>
    </dgm:pt>
    <dgm:pt modelId="{5EA456CD-B2F9-48C8-9FE7-0876975B5904}" cxnId="{70C70216-1C0D-4228-B8F8-0EB9580DC4D0}" type="parTrans">
      <dgm:prSet/>
      <dgm:spPr/>
      <dgm:t>
        <a:bodyPr/>
        <a:lstStyle/>
        <a:p>
          <a:endParaRPr lang="tr-TR"/>
        </a:p>
      </dgm:t>
    </dgm:pt>
    <dgm:pt modelId="{AC633EA6-4EF4-4746-958A-409E215D0D53}" cxnId="{70C70216-1C0D-4228-B8F8-0EB9580DC4D0}" type="sibTrans">
      <dgm:prSet/>
      <dgm:spPr/>
      <dgm:t>
        <a:bodyPr/>
        <a:lstStyle/>
        <a:p>
          <a:pPr>
            <a:lnSpc>
              <a:spcPct val="100000"/>
            </a:lnSpc>
          </a:pPr>
          <a:endParaRPr lang="tr-TR"/>
        </a:p>
      </dgm:t>
    </dgm:pt>
    <dgm:pt modelId="{A6023A15-9753-4F67-99A1-4D3952192357}">
      <dgm:prSet custT="1"/>
      <dgm:spPr>
        <a:noFill/>
        <a:ln>
          <a:noFill/>
        </a:ln>
      </dgm:spPr>
      <dgm:t>
        <a:bodyPr/>
        <a:lstStyle/>
        <a:p>
          <a:pPr algn="just"/>
          <a:r>
            <a:rPr lang="tr-TR" sz="2000" dirty="0">
              <a:effectLst/>
              <a:latin typeface="Calibri" panose="020F0502020204030204" pitchFamily="34" charset="0"/>
              <a:ea typeface="+mn-ea"/>
              <a:cs typeface="Calibri" panose="020F0502020204030204" pitchFamily="34" charset="0"/>
            </a:rPr>
            <a:t>Ebeveyn ve çocuk mümkün mertebe internette beraberce vakit geçirmeli, çocuklar internet ortamında karşılaştıkları olumsuz durumları ebeveynlerine açıklamaktan çekinmemelidir.</a:t>
          </a:r>
        </a:p>
      </dgm:t>
    </dgm:pt>
    <dgm:pt modelId="{05F2BF2E-8D3B-47BA-880F-5D6577513366}" cxnId="{40A83ED0-868E-4345-AB9A-366D5096ECDE}" type="parTrans">
      <dgm:prSet/>
      <dgm:spPr/>
      <dgm:t>
        <a:bodyPr/>
        <a:lstStyle/>
        <a:p>
          <a:endParaRPr lang="tr-TR"/>
        </a:p>
      </dgm:t>
    </dgm:pt>
    <dgm:pt modelId="{97B55967-4434-45EF-8A1C-5EE40C3AF640}" cxnId="{40A83ED0-868E-4345-AB9A-366D5096ECDE}" type="sibTrans">
      <dgm:prSet/>
      <dgm:spPr/>
      <dgm:t>
        <a:bodyPr/>
        <a:lstStyle/>
        <a:p>
          <a:endParaRPr lang="tr-TR"/>
        </a:p>
      </dgm:t>
    </dgm:pt>
    <dgm:pt modelId="{8095B7AF-B7C8-442E-8507-459D3453BF5D}">
      <dgm:prSet phldrT="[Metin]" custT="1"/>
      <dgm:spPr>
        <a:noFill/>
        <a:ln>
          <a:noFill/>
        </a:ln>
      </dgm:spPr>
      <dgm:t>
        <a:bodyPr/>
        <a:lstStyle/>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Çocuğun </a:t>
          </a:r>
          <a:r>
            <a:rPr lang="tr-TR" sz="2000" dirty="0" err="1" smtClean="0">
              <a:latin typeface="Calibri" panose="020F0502020204030204" pitchFamily="34" charset="0"/>
              <a:cs typeface="Calibri" panose="020F0502020204030204" pitchFamily="34" charset="0"/>
            </a:rPr>
            <a:t>internet’e</a:t>
          </a:r>
          <a:r>
            <a:rPr lang="tr-TR" sz="2000" dirty="0" smtClean="0">
              <a:latin typeface="Calibri" panose="020F0502020204030204" pitchFamily="34" charset="0"/>
              <a:cs typeface="Calibri" panose="020F0502020204030204" pitchFamily="34" charset="0"/>
            </a:rPr>
            <a:t>  ailenin </a:t>
          </a:r>
          <a:r>
            <a:rPr lang="tr-TR" sz="2000" dirty="0">
              <a:latin typeface="Calibri" panose="020F0502020204030204" pitchFamily="34" charset="0"/>
              <a:cs typeface="Calibri" panose="020F0502020204030204" pitchFamily="34" charset="0"/>
            </a:rPr>
            <a:t>ortak kullanım alanlarında girmesi sağlanmalı,</a:t>
          </a:r>
        </a:p>
        <a:p>
          <a:endParaRPr lang="tr-TR" sz="2000" dirty="0">
            <a:latin typeface="Calibri" panose="020F0502020204030204" pitchFamily="34" charset="0"/>
            <a:cs typeface="Calibri" panose="020F0502020204030204" pitchFamily="34" charset="0"/>
          </a:endParaRPr>
        </a:p>
        <a:p>
          <a:r>
            <a:rPr lang="tr-TR" sz="2000" dirty="0">
              <a:effectLst/>
              <a:latin typeface="Calibri" panose="020F0502020204030204" pitchFamily="34" charset="0"/>
              <a:ea typeface="+mn-ea"/>
              <a:cs typeface="Calibri" panose="020F0502020204030204" pitchFamily="34" charset="0"/>
            </a:rPr>
            <a:t>Çocuklarla iletişim halinde olunmalı,  olumsuz değişimlerin gözlenmesi ve tespiti halinde  uzmandan destek alınmalı,</a:t>
          </a:r>
          <a:endParaRPr lang="tr-TR" sz="2000" dirty="0">
            <a:latin typeface="Calibri" panose="020F0502020204030204" pitchFamily="34" charset="0"/>
            <a:cs typeface="Calibri" panose="020F0502020204030204" pitchFamily="34" charset="0"/>
          </a:endParaRPr>
        </a:p>
      </dgm:t>
    </dgm:pt>
    <dgm:pt modelId="{E8857DFD-8BFB-4178-A5E5-B3660B5CA007}" cxnId="{B9DF8DA3-D8AB-4379-8E60-E331D3FD2B45}" type="parTrans">
      <dgm:prSet/>
      <dgm:spPr/>
      <dgm:t>
        <a:bodyPr/>
        <a:lstStyle/>
        <a:p>
          <a:endParaRPr lang="tr-TR"/>
        </a:p>
      </dgm:t>
    </dgm:pt>
    <dgm:pt modelId="{EE5B7C5D-74A5-4FCC-8582-E48B13305CF6}" cxnId="{B9DF8DA3-D8AB-4379-8E60-E331D3FD2B45}" type="sibTrans">
      <dgm:prSet/>
      <dgm:spPr/>
      <dgm:t>
        <a:bodyPr/>
        <a:lstStyle/>
        <a:p>
          <a:endParaRPr lang="tr-TR"/>
        </a:p>
      </dgm:t>
    </dgm:pt>
    <dgm:pt modelId="{A42E9EA7-D805-4653-9DA9-1D98B7760EA2}">
      <dgm:prSet phldrT="[Metin]" custT="1"/>
      <dgm:spPr>
        <a:noFill/>
        <a:ln>
          <a:noFill/>
        </a:ln>
      </dgm:spPr>
      <dgm:t>
        <a:bodyPr/>
        <a:lstStyle/>
        <a:p>
          <a:pPr algn="just"/>
          <a:endParaRPr lang="tr-TR" sz="2000" dirty="0" smtClean="0">
            <a:effectLst/>
            <a:latin typeface="Calibri" panose="020F0502020204030204" pitchFamily="34" charset="0"/>
            <a:ea typeface="+mn-ea"/>
            <a:cs typeface="Calibri" panose="020F0502020204030204" pitchFamily="34" charset="0"/>
          </a:endParaRPr>
        </a:p>
        <a:p>
          <a:pPr algn="just"/>
          <a:r>
            <a:rPr lang="tr-TR" sz="2000" dirty="0" smtClean="0">
              <a:effectLst/>
              <a:latin typeface="Calibri" panose="020F0502020204030204" pitchFamily="34" charset="0"/>
              <a:ea typeface="+mn-ea"/>
              <a:cs typeface="Calibri" panose="020F0502020204030204" pitchFamily="34" charset="0"/>
            </a:rPr>
            <a:t>Çocuklar dijital ortamda rahatsız edici bir durumla karşılaştıklarında </a:t>
          </a:r>
          <a:r>
            <a:rPr lang="tr-TR" sz="2000" dirty="0">
              <a:effectLst/>
              <a:latin typeface="Calibri" panose="020F0502020204030204" pitchFamily="34" charset="0"/>
              <a:ea typeface="+mn-ea"/>
              <a:cs typeface="Calibri" panose="020F0502020204030204" pitchFamily="34" charset="0"/>
            </a:rPr>
            <a:t>bunu ailesi ya da güvendiği bir yetişkin ile paylaşması gerektiği konusunda bilgilendirilmeli, </a:t>
          </a:r>
        </a:p>
        <a:p>
          <a:pPr algn="just"/>
          <a:endParaRPr lang="tr-TR" sz="2000" dirty="0">
            <a:latin typeface="Calibri" panose="020F0502020204030204" pitchFamily="34" charset="0"/>
            <a:cs typeface="Calibri" panose="020F0502020204030204" pitchFamily="34" charset="0"/>
          </a:endParaRPr>
        </a:p>
      </dgm:t>
    </dgm:pt>
    <dgm:pt modelId="{CB80A921-88CF-4829-B09C-5645E2781DCA}" cxnId="{EFE79910-5525-4E45-8642-6A777CFFA462}" type="parTrans">
      <dgm:prSet/>
      <dgm:spPr/>
      <dgm:t>
        <a:bodyPr/>
        <a:lstStyle/>
        <a:p>
          <a:endParaRPr lang="tr-TR"/>
        </a:p>
      </dgm:t>
    </dgm:pt>
    <dgm:pt modelId="{C31B8EBD-DD09-4D94-8DE7-4BFD81A32302}" cxnId="{EFE79910-5525-4E45-8642-6A777CFFA462}" type="sibTrans">
      <dgm:prSet/>
      <dgm:spPr/>
      <dgm:t>
        <a:bodyPr/>
        <a:lstStyle/>
        <a:p>
          <a:endParaRPr lang="tr-TR"/>
        </a:p>
      </dgm:t>
    </dgm:pt>
    <dgm:pt modelId="{360AA61A-00B7-4571-B073-5E15C2ACC328}" type="pres">
      <dgm:prSet presAssocID="{7EF2A921-4907-403F-B073-2F7120DEE1B1}" presName="linear" presStyleCnt="0">
        <dgm:presLayoutVars>
          <dgm:dir/>
          <dgm:resizeHandles val="exact"/>
        </dgm:presLayoutVars>
      </dgm:prSet>
      <dgm:spPr/>
      <dgm:t>
        <a:bodyPr/>
        <a:lstStyle/>
        <a:p>
          <a:endParaRPr lang="tr-TR"/>
        </a:p>
      </dgm:t>
    </dgm:pt>
    <dgm:pt modelId="{7972CBBB-A19F-4BD4-A0FB-34184B478D00}" type="pres">
      <dgm:prSet presAssocID="{A42E9EA7-D805-4653-9DA9-1D98B7760EA2}" presName="comp" presStyleCnt="0"/>
      <dgm:spPr/>
    </dgm:pt>
    <dgm:pt modelId="{94137C77-C309-4B7C-AD05-434C64F5C131}" type="pres">
      <dgm:prSet presAssocID="{A42E9EA7-D805-4653-9DA9-1D98B7760EA2}" presName="box" presStyleLbl="node1" presStyleIdx="0" presStyleCnt="4"/>
      <dgm:spPr/>
      <dgm:t>
        <a:bodyPr/>
        <a:lstStyle/>
        <a:p>
          <a:endParaRPr lang="tr-TR"/>
        </a:p>
      </dgm:t>
    </dgm:pt>
    <dgm:pt modelId="{5A72970C-207E-46B8-B651-D654819F0F2E}" type="pres">
      <dgm:prSet presAssocID="{A42E9EA7-D805-4653-9DA9-1D98B7760EA2}" presName="img" presStyleLbl="fgImgPlace1" presStyleIdx="0" presStyleCnt="4" custScaleY="125000" custLinFactNeighborX="-5063" custLinFactNeighborY="-1174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lang="tr-TR"/>
        </a:p>
      </dgm:t>
    </dgm:pt>
    <dgm:pt modelId="{406298A9-325F-443E-92EB-5BEDF5ED9DD1}" type="pres">
      <dgm:prSet presAssocID="{A42E9EA7-D805-4653-9DA9-1D98B7760EA2}" presName="text" presStyleLbl="node1" presStyleIdx="0" presStyleCnt="4">
        <dgm:presLayoutVars>
          <dgm:bulletEnabled val="1"/>
        </dgm:presLayoutVars>
      </dgm:prSet>
      <dgm:spPr/>
      <dgm:t>
        <a:bodyPr/>
        <a:lstStyle/>
        <a:p>
          <a:endParaRPr lang="tr-TR"/>
        </a:p>
      </dgm:t>
    </dgm:pt>
    <dgm:pt modelId="{58DB5B52-C859-4755-BA95-1F9CDACC189F}" type="pres">
      <dgm:prSet presAssocID="{C31B8EBD-DD09-4D94-8DE7-4BFD81A32302}" presName="spacer" presStyleCnt="0"/>
      <dgm:spPr/>
    </dgm:pt>
    <dgm:pt modelId="{3AE0A618-DD8F-4E47-AA8A-72E414A30404}" type="pres">
      <dgm:prSet presAssocID="{8095B7AF-B7C8-442E-8507-459D3453BF5D}" presName="comp" presStyleCnt="0"/>
      <dgm:spPr/>
    </dgm:pt>
    <dgm:pt modelId="{1B0023F3-1A07-432E-9D80-71CD8332B983}" type="pres">
      <dgm:prSet presAssocID="{8095B7AF-B7C8-442E-8507-459D3453BF5D}" presName="box" presStyleLbl="node1" presStyleIdx="1" presStyleCnt="4" custLinFactNeighborX="1224" custLinFactNeighborY="-22972"/>
      <dgm:spPr/>
      <dgm:t>
        <a:bodyPr/>
        <a:lstStyle/>
        <a:p>
          <a:endParaRPr lang="tr-TR"/>
        </a:p>
      </dgm:t>
    </dgm:pt>
    <dgm:pt modelId="{C390E8C4-6F1E-450E-8CD7-53C3BBB7E5B2}" type="pres">
      <dgm:prSet presAssocID="{8095B7AF-B7C8-442E-8507-459D3453BF5D}" presName="img" presStyleLbl="fgImgPlace1" presStyleIdx="1" presStyleCnt="4" custScaleX="103514" custScaleY="294763" custLinFactNeighborX="-2821" custLinFactNeighborY="46537"/>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t>
        <a:bodyPr/>
        <a:lstStyle/>
        <a:p>
          <a:endParaRPr lang="tr-TR"/>
        </a:p>
      </dgm:t>
    </dgm:pt>
    <dgm:pt modelId="{7ACB9778-8AAE-441F-8B20-2670C9F70298}" type="pres">
      <dgm:prSet presAssocID="{8095B7AF-B7C8-442E-8507-459D3453BF5D}" presName="text" presStyleLbl="node1" presStyleIdx="1" presStyleCnt="4">
        <dgm:presLayoutVars>
          <dgm:bulletEnabled val="1"/>
        </dgm:presLayoutVars>
      </dgm:prSet>
      <dgm:spPr/>
      <dgm:t>
        <a:bodyPr/>
        <a:lstStyle/>
        <a:p>
          <a:endParaRPr lang="tr-TR"/>
        </a:p>
      </dgm:t>
    </dgm:pt>
    <dgm:pt modelId="{D6022841-6A66-41CA-AEE1-425097DCF293}" type="pres">
      <dgm:prSet presAssocID="{EE5B7C5D-74A5-4FCC-8582-E48B13305CF6}" presName="spacer" presStyleCnt="0"/>
      <dgm:spPr/>
    </dgm:pt>
    <dgm:pt modelId="{CC4FEC37-B8AD-4180-89C7-9F007ECA1079}" type="pres">
      <dgm:prSet presAssocID="{305C73E4-F726-4006-90ED-B557C8ACB49D}" presName="comp" presStyleCnt="0"/>
      <dgm:spPr/>
    </dgm:pt>
    <dgm:pt modelId="{352E6411-8DE9-4A2C-8F2D-67A0613FB3FD}" type="pres">
      <dgm:prSet presAssocID="{305C73E4-F726-4006-90ED-B557C8ACB49D}" presName="box" presStyleLbl="node1" presStyleIdx="2" presStyleCnt="4" custScaleY="158315" custLinFactNeighborX="1224" custLinFactNeighborY="9576"/>
      <dgm:spPr/>
      <dgm:t>
        <a:bodyPr/>
        <a:lstStyle/>
        <a:p>
          <a:endParaRPr lang="tr-TR"/>
        </a:p>
      </dgm:t>
    </dgm:pt>
    <dgm:pt modelId="{DB039E94-7131-4FD8-B16E-08884A5A5E49}" type="pres">
      <dgm:prSet presAssocID="{305C73E4-F726-4006-90ED-B557C8ACB49D}" presName="img" presStyleLbl="fgImgPlace1" presStyleIdx="2" presStyleCnt="4" custScaleY="125024" custLinFactNeighborX="-4426" custLinFactNeighborY="18712"/>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t>
        <a:bodyPr/>
        <a:lstStyle/>
        <a:p>
          <a:endParaRPr lang="tr-TR"/>
        </a:p>
      </dgm:t>
    </dgm:pt>
    <dgm:pt modelId="{EBF3E8E3-F2D1-4E5F-A4D2-5A651A60D41C}" type="pres">
      <dgm:prSet presAssocID="{305C73E4-F726-4006-90ED-B557C8ACB49D}" presName="text" presStyleLbl="node1" presStyleIdx="2" presStyleCnt="4">
        <dgm:presLayoutVars>
          <dgm:bulletEnabled val="1"/>
        </dgm:presLayoutVars>
      </dgm:prSet>
      <dgm:spPr/>
      <dgm:t>
        <a:bodyPr/>
        <a:lstStyle/>
        <a:p>
          <a:endParaRPr lang="tr-TR"/>
        </a:p>
      </dgm:t>
    </dgm:pt>
    <dgm:pt modelId="{53B2EDAA-EC6C-4088-A1F8-7CD1E19E32A0}" type="pres">
      <dgm:prSet presAssocID="{AC633EA6-4EF4-4746-958A-409E215D0D53}" presName="spacer" presStyleCnt="0"/>
      <dgm:spPr/>
    </dgm:pt>
    <dgm:pt modelId="{5794691C-4551-4E4E-943D-442D0EECD3CD}" type="pres">
      <dgm:prSet presAssocID="{A6023A15-9753-4F67-99A1-4D3952192357}" presName="comp" presStyleCnt="0"/>
      <dgm:spPr/>
    </dgm:pt>
    <dgm:pt modelId="{0841684E-E97E-4C41-8746-0928021D4B1B}" type="pres">
      <dgm:prSet presAssocID="{A6023A15-9753-4F67-99A1-4D3952192357}" presName="box" presStyleLbl="node1" presStyleIdx="3" presStyleCnt="4"/>
      <dgm:spPr/>
      <dgm:t>
        <a:bodyPr/>
        <a:lstStyle/>
        <a:p>
          <a:endParaRPr lang="tr-TR"/>
        </a:p>
      </dgm:t>
    </dgm:pt>
    <dgm:pt modelId="{3ABC556A-4963-4215-9346-629253C9DC34}" type="pres">
      <dgm:prSet presAssocID="{A6023A15-9753-4F67-99A1-4D3952192357}"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t>
        <a:bodyPr/>
        <a:lstStyle/>
        <a:p>
          <a:endParaRPr lang="tr-TR"/>
        </a:p>
      </dgm:t>
    </dgm:pt>
    <dgm:pt modelId="{297FACCC-27FF-4328-9D09-730B14723458}" type="pres">
      <dgm:prSet presAssocID="{A6023A15-9753-4F67-99A1-4D3952192357}" presName="text" presStyleLbl="node1" presStyleIdx="3" presStyleCnt="4">
        <dgm:presLayoutVars>
          <dgm:bulletEnabled val="1"/>
        </dgm:presLayoutVars>
      </dgm:prSet>
      <dgm:spPr/>
      <dgm:t>
        <a:bodyPr/>
        <a:lstStyle/>
        <a:p>
          <a:endParaRPr lang="tr-TR"/>
        </a:p>
      </dgm:t>
    </dgm:pt>
  </dgm:ptLst>
  <dgm:cxnLst>
    <dgm:cxn modelId="{70C70216-1C0D-4228-B8F8-0EB9580DC4D0}" srcId="{7EF2A921-4907-403F-B073-2F7120DEE1B1}" destId="{305C73E4-F726-4006-90ED-B557C8ACB49D}" srcOrd="2" destOrd="0" parTransId="{5EA456CD-B2F9-48C8-9FE7-0876975B5904}" sibTransId="{AC633EA6-4EF4-4746-958A-409E215D0D53}"/>
    <dgm:cxn modelId="{DD2ECCEC-19EE-40F5-BC79-BE5CC2CCC123}" type="presOf" srcId="{8095B7AF-B7C8-442E-8507-459D3453BF5D}" destId="{7ACB9778-8AAE-441F-8B20-2670C9F70298}" srcOrd="1" destOrd="0" presId="urn:microsoft.com/office/officeart/2005/8/layout/vList4"/>
    <dgm:cxn modelId="{A6B55C15-422A-470C-9D56-0599A668E2F5}" type="presOf" srcId="{305C73E4-F726-4006-90ED-B557C8ACB49D}" destId="{352E6411-8DE9-4A2C-8F2D-67A0613FB3FD}" srcOrd="0" destOrd="0" presId="urn:microsoft.com/office/officeart/2005/8/layout/vList4"/>
    <dgm:cxn modelId="{EFE79910-5525-4E45-8642-6A777CFFA462}" srcId="{7EF2A921-4907-403F-B073-2F7120DEE1B1}" destId="{A42E9EA7-D805-4653-9DA9-1D98B7760EA2}" srcOrd="0" destOrd="0" parTransId="{CB80A921-88CF-4829-B09C-5645E2781DCA}" sibTransId="{C31B8EBD-DD09-4D94-8DE7-4BFD81A32302}"/>
    <dgm:cxn modelId="{53553E21-1100-4E14-BE6D-945F34953C2F}" type="presOf" srcId="{A42E9EA7-D805-4653-9DA9-1D98B7760EA2}" destId="{94137C77-C309-4B7C-AD05-434C64F5C131}" srcOrd="0" destOrd="0" presId="urn:microsoft.com/office/officeart/2005/8/layout/vList4"/>
    <dgm:cxn modelId="{5EB4C088-81A5-4073-8F86-7DF29D666DDB}" type="presOf" srcId="{8095B7AF-B7C8-442E-8507-459D3453BF5D}" destId="{1B0023F3-1A07-432E-9D80-71CD8332B983}" srcOrd="0" destOrd="0" presId="urn:microsoft.com/office/officeart/2005/8/layout/vList4"/>
    <dgm:cxn modelId="{BC102EDD-0CE0-40FA-93BF-185B8F85CF51}" type="presOf" srcId="{A42E9EA7-D805-4653-9DA9-1D98B7760EA2}" destId="{406298A9-325F-443E-92EB-5BEDF5ED9DD1}" srcOrd="1" destOrd="0" presId="urn:microsoft.com/office/officeart/2005/8/layout/vList4"/>
    <dgm:cxn modelId="{B9DF8DA3-D8AB-4379-8E60-E331D3FD2B45}" srcId="{7EF2A921-4907-403F-B073-2F7120DEE1B1}" destId="{8095B7AF-B7C8-442E-8507-459D3453BF5D}" srcOrd="1" destOrd="0" parTransId="{E8857DFD-8BFB-4178-A5E5-B3660B5CA007}" sibTransId="{EE5B7C5D-74A5-4FCC-8582-E48B13305CF6}"/>
    <dgm:cxn modelId="{309D9625-B2BC-4E5E-AEFD-F02AF0A176E2}" type="presOf" srcId="{7EF2A921-4907-403F-B073-2F7120DEE1B1}" destId="{360AA61A-00B7-4571-B073-5E15C2ACC328}" srcOrd="0" destOrd="0" presId="urn:microsoft.com/office/officeart/2005/8/layout/vList4"/>
    <dgm:cxn modelId="{D94F8F62-B93B-42BB-B089-5EA8818DFCDF}" type="presOf" srcId="{A6023A15-9753-4F67-99A1-4D3952192357}" destId="{297FACCC-27FF-4328-9D09-730B14723458}" srcOrd="1" destOrd="0" presId="urn:microsoft.com/office/officeart/2005/8/layout/vList4"/>
    <dgm:cxn modelId="{40A83ED0-868E-4345-AB9A-366D5096ECDE}" srcId="{7EF2A921-4907-403F-B073-2F7120DEE1B1}" destId="{A6023A15-9753-4F67-99A1-4D3952192357}" srcOrd="3" destOrd="0" parTransId="{05F2BF2E-8D3B-47BA-880F-5D6577513366}" sibTransId="{97B55967-4434-45EF-8A1C-5EE40C3AF640}"/>
    <dgm:cxn modelId="{5AC8A722-183F-4A18-A9D6-212AEFE7230D}" type="presOf" srcId="{305C73E4-F726-4006-90ED-B557C8ACB49D}" destId="{EBF3E8E3-F2D1-4E5F-A4D2-5A651A60D41C}" srcOrd="1" destOrd="0" presId="urn:microsoft.com/office/officeart/2005/8/layout/vList4"/>
    <dgm:cxn modelId="{BFB3977C-6277-48B7-8584-C4DCA8910455}" type="presOf" srcId="{A6023A15-9753-4F67-99A1-4D3952192357}" destId="{0841684E-E97E-4C41-8746-0928021D4B1B}" srcOrd="0" destOrd="0" presId="urn:microsoft.com/office/officeart/2005/8/layout/vList4"/>
    <dgm:cxn modelId="{C888410E-95BD-4174-9500-83D0C7A900E6}" type="presParOf" srcId="{360AA61A-00B7-4571-B073-5E15C2ACC328}" destId="{7972CBBB-A19F-4BD4-A0FB-34184B478D00}" srcOrd="0" destOrd="0" presId="urn:microsoft.com/office/officeart/2005/8/layout/vList4"/>
    <dgm:cxn modelId="{6BEB0936-FE1C-4FC0-B3D3-B6ED1FE044DB}" type="presParOf" srcId="{7972CBBB-A19F-4BD4-A0FB-34184B478D00}" destId="{94137C77-C309-4B7C-AD05-434C64F5C131}" srcOrd="0" destOrd="0" presId="urn:microsoft.com/office/officeart/2005/8/layout/vList4"/>
    <dgm:cxn modelId="{2C7A8EDF-DC9E-4FC9-9565-37872FAFE0FC}" type="presParOf" srcId="{7972CBBB-A19F-4BD4-A0FB-34184B478D00}" destId="{5A72970C-207E-46B8-B651-D654819F0F2E}" srcOrd="1" destOrd="0" presId="urn:microsoft.com/office/officeart/2005/8/layout/vList4"/>
    <dgm:cxn modelId="{083D5224-567A-4CE4-9D23-38CF40D6E140}" type="presParOf" srcId="{7972CBBB-A19F-4BD4-A0FB-34184B478D00}" destId="{406298A9-325F-443E-92EB-5BEDF5ED9DD1}" srcOrd="2" destOrd="0" presId="urn:microsoft.com/office/officeart/2005/8/layout/vList4"/>
    <dgm:cxn modelId="{8722244D-BF73-4972-9A0C-66B68E408BB4}" type="presParOf" srcId="{360AA61A-00B7-4571-B073-5E15C2ACC328}" destId="{58DB5B52-C859-4755-BA95-1F9CDACC189F}" srcOrd="1" destOrd="0" presId="urn:microsoft.com/office/officeart/2005/8/layout/vList4"/>
    <dgm:cxn modelId="{5F90EC1A-719C-48A8-B971-3BE0D462E531}" type="presParOf" srcId="{360AA61A-00B7-4571-B073-5E15C2ACC328}" destId="{3AE0A618-DD8F-4E47-AA8A-72E414A30404}" srcOrd="2" destOrd="0" presId="urn:microsoft.com/office/officeart/2005/8/layout/vList4"/>
    <dgm:cxn modelId="{F67A4010-BD73-45EA-B944-EBA500B0D293}" type="presParOf" srcId="{3AE0A618-DD8F-4E47-AA8A-72E414A30404}" destId="{1B0023F3-1A07-432E-9D80-71CD8332B983}" srcOrd="0" destOrd="0" presId="urn:microsoft.com/office/officeart/2005/8/layout/vList4"/>
    <dgm:cxn modelId="{3ACFF7AE-B329-42A6-A527-D44457CBAA60}" type="presParOf" srcId="{3AE0A618-DD8F-4E47-AA8A-72E414A30404}" destId="{C390E8C4-6F1E-450E-8CD7-53C3BBB7E5B2}" srcOrd="1" destOrd="0" presId="urn:microsoft.com/office/officeart/2005/8/layout/vList4"/>
    <dgm:cxn modelId="{E9A37326-FE94-4C37-B92F-0B6D1E38F26F}" type="presParOf" srcId="{3AE0A618-DD8F-4E47-AA8A-72E414A30404}" destId="{7ACB9778-8AAE-441F-8B20-2670C9F70298}" srcOrd="2" destOrd="0" presId="urn:microsoft.com/office/officeart/2005/8/layout/vList4"/>
    <dgm:cxn modelId="{6A30E056-49E8-4A61-A9D3-0A9687BA8C18}" type="presParOf" srcId="{360AA61A-00B7-4571-B073-5E15C2ACC328}" destId="{D6022841-6A66-41CA-AEE1-425097DCF293}" srcOrd="3" destOrd="0" presId="urn:microsoft.com/office/officeart/2005/8/layout/vList4"/>
    <dgm:cxn modelId="{17F2152F-2E8A-403F-ADAC-35CF65C80616}" type="presParOf" srcId="{360AA61A-00B7-4571-B073-5E15C2ACC328}" destId="{CC4FEC37-B8AD-4180-89C7-9F007ECA1079}" srcOrd="4" destOrd="0" presId="urn:microsoft.com/office/officeart/2005/8/layout/vList4"/>
    <dgm:cxn modelId="{28631BB7-089E-445A-A739-E5C0958D738D}" type="presParOf" srcId="{CC4FEC37-B8AD-4180-89C7-9F007ECA1079}" destId="{352E6411-8DE9-4A2C-8F2D-67A0613FB3FD}" srcOrd="0" destOrd="0" presId="urn:microsoft.com/office/officeart/2005/8/layout/vList4"/>
    <dgm:cxn modelId="{D392F9B4-C513-44DD-94FA-8F6CCEF52D75}" type="presParOf" srcId="{CC4FEC37-B8AD-4180-89C7-9F007ECA1079}" destId="{DB039E94-7131-4FD8-B16E-08884A5A5E49}" srcOrd="1" destOrd="0" presId="urn:microsoft.com/office/officeart/2005/8/layout/vList4"/>
    <dgm:cxn modelId="{14E0A270-4621-4F2F-A588-0698CBE0A7BA}" type="presParOf" srcId="{CC4FEC37-B8AD-4180-89C7-9F007ECA1079}" destId="{EBF3E8E3-F2D1-4E5F-A4D2-5A651A60D41C}" srcOrd="2" destOrd="0" presId="urn:microsoft.com/office/officeart/2005/8/layout/vList4"/>
    <dgm:cxn modelId="{7B6F21A0-2A31-4F87-949D-01A696E84F53}" type="presParOf" srcId="{360AA61A-00B7-4571-B073-5E15C2ACC328}" destId="{53B2EDAA-EC6C-4088-A1F8-7CD1E19E32A0}" srcOrd="5" destOrd="0" presId="urn:microsoft.com/office/officeart/2005/8/layout/vList4"/>
    <dgm:cxn modelId="{3DA8DA64-42F1-49A5-81A7-00E833D781A9}" type="presParOf" srcId="{360AA61A-00B7-4571-B073-5E15C2ACC328}" destId="{5794691C-4551-4E4E-943D-442D0EECD3CD}" srcOrd="6" destOrd="0" presId="urn:microsoft.com/office/officeart/2005/8/layout/vList4"/>
    <dgm:cxn modelId="{EC5A9C59-4949-49A2-A4D8-101CF7D30A95}" type="presParOf" srcId="{5794691C-4551-4E4E-943D-442D0EECD3CD}" destId="{0841684E-E97E-4C41-8746-0928021D4B1B}" srcOrd="0" destOrd="0" presId="urn:microsoft.com/office/officeart/2005/8/layout/vList4"/>
    <dgm:cxn modelId="{26461302-1663-4D65-84C4-B45913903F48}" type="presParOf" srcId="{5794691C-4551-4E4E-943D-442D0EECD3CD}" destId="{3ABC556A-4963-4215-9346-629253C9DC34}" srcOrd="1" destOrd="0" presId="urn:microsoft.com/office/officeart/2005/8/layout/vList4"/>
    <dgm:cxn modelId="{29205043-AC5F-48D1-81D3-3F4A0F655123}" type="presParOf" srcId="{5794691C-4551-4E4E-943D-442D0EECD3CD}" destId="{297FACCC-27FF-4328-9D09-730B14723458}" srcOrd="2" destOrd="0" presId="urn:microsoft.com/office/officeart/2005/8/layout/v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F2A921-4907-403F-B073-2F7120DEE1B1}"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tr-TR"/>
        </a:p>
      </dgm:t>
    </dgm:pt>
    <dgm:pt modelId="{DE007570-392C-4F04-8082-D2D6C3E318B8}">
      <dgm:prSet custT="1"/>
      <dgm:spPr>
        <a:noFill/>
        <a:ln>
          <a:noFill/>
        </a:ln>
      </dgm:spPr>
      <dgm:t>
        <a:bodyPr/>
        <a:lstStyle/>
        <a:p>
          <a:r>
            <a:rPr lang="tr-TR" sz="2000" dirty="0">
              <a:latin typeface="Calibri" panose="020F0502020204030204" pitchFamily="34" charset="0"/>
              <a:cs typeface="Calibri" panose="020F0502020204030204" pitchFamily="34" charset="0"/>
            </a:rPr>
            <a:t>Çocukların kullandığı cihazlarda ve sosyal medya hesaplarında güvenlik ve gizlilik ayarlarına dikkat edilmeli,</a:t>
          </a:r>
        </a:p>
      </dgm:t>
    </dgm:pt>
    <dgm:pt modelId="{987B7E08-1BE7-4553-AE03-E1FF02252CF2}" cxnId="{A352B4E0-9A93-4648-B6CB-72ED8B3BECA4}" type="parTrans">
      <dgm:prSet/>
      <dgm:spPr/>
      <dgm:t>
        <a:bodyPr/>
        <a:lstStyle/>
        <a:p>
          <a:endParaRPr lang="tr-TR"/>
        </a:p>
      </dgm:t>
    </dgm:pt>
    <dgm:pt modelId="{69D65FFE-6D1B-43F8-9FCD-AD3978BAD468}" cxnId="{A352B4E0-9A93-4648-B6CB-72ED8B3BECA4}" type="sibTrans">
      <dgm:prSet/>
      <dgm:spPr/>
      <dgm:t>
        <a:bodyPr/>
        <a:lstStyle/>
        <a:p>
          <a:endParaRPr lang="tr-TR"/>
        </a:p>
      </dgm:t>
    </dgm:pt>
    <dgm:pt modelId="{33089B95-20E3-4827-915B-7B1BD86574B1}">
      <dgm:prSet custT="1"/>
      <dgm:spPr>
        <a:noFill/>
        <a:ln>
          <a:noFill/>
        </a:ln>
      </dgm:spPr>
      <dgm:t>
        <a:bodyPr/>
        <a:lstStyle/>
        <a:p>
          <a:r>
            <a:rPr lang="tr-TR" sz="2000" dirty="0">
              <a:latin typeface="Calibri" panose="020F0502020204030204" pitchFamily="34" charset="0"/>
              <a:cs typeface="Calibri" panose="020F0502020204030204" pitchFamily="34" charset="0"/>
            </a:rPr>
            <a:t>Lisanslı anti-virüs programları kullanılmalı, </a:t>
          </a:r>
        </a:p>
      </dgm:t>
    </dgm:pt>
    <dgm:pt modelId="{2F53E7C8-1B14-4B1E-8353-575318AD57CD}" cxnId="{F8660374-DF04-405C-8C0E-9A9E2215DB18}" type="parTrans">
      <dgm:prSet/>
      <dgm:spPr/>
      <dgm:t>
        <a:bodyPr/>
        <a:lstStyle/>
        <a:p>
          <a:endParaRPr lang="tr-TR"/>
        </a:p>
      </dgm:t>
    </dgm:pt>
    <dgm:pt modelId="{7A91A23D-8928-4D65-93E2-DBDF642E1098}" cxnId="{F8660374-DF04-405C-8C0E-9A9E2215DB18}" type="sibTrans">
      <dgm:prSet/>
      <dgm:spPr/>
      <dgm:t>
        <a:bodyPr/>
        <a:lstStyle/>
        <a:p>
          <a:endParaRPr lang="tr-TR"/>
        </a:p>
      </dgm:t>
    </dgm:pt>
    <dgm:pt modelId="{4F477F37-B7A8-4132-B314-B6D2E2ACCA19}">
      <dgm:prSet custT="1"/>
      <dgm:spPr>
        <a:noFill/>
        <a:ln>
          <a:noFill/>
        </a:ln>
      </dgm:spPr>
      <dgm:t>
        <a:bodyPr/>
        <a:lstStyle/>
        <a:p>
          <a:pPr algn="just"/>
          <a:r>
            <a:rPr lang="tr-TR" sz="2000" dirty="0">
              <a:latin typeface="Calibri" panose="020F0502020204030204" pitchFamily="34" charset="0"/>
              <a:cs typeface="Calibri" panose="020F0502020204030204" pitchFamily="34" charset="0"/>
            </a:rPr>
            <a:t>Çocukların kullandığı bütün elektronik aletlerde (tablet, telefon, bilgisayar, vb.) </a:t>
          </a:r>
          <a:r>
            <a:rPr lang="tr-TR" sz="2000" dirty="0" smtClean="0">
              <a:latin typeface="Calibri" panose="020F0502020204030204" pitchFamily="34" charset="0"/>
              <a:cs typeface="Calibri" panose="020F0502020204030204" pitchFamily="34" charset="0"/>
            </a:rPr>
            <a:t>Güvenli İnternet Hizmeti kapsamında </a:t>
          </a:r>
          <a:r>
            <a:rPr lang="tr-TR" sz="2000" dirty="0">
              <a:latin typeface="Calibri" panose="020F0502020204030204" pitchFamily="34" charset="0"/>
              <a:cs typeface="Calibri" panose="020F0502020204030204" pitchFamily="34" charset="0"/>
            </a:rPr>
            <a:t>sunulan Çocuk profili/Aile profili kullanılabilir,</a:t>
          </a:r>
        </a:p>
      </dgm:t>
    </dgm:pt>
    <dgm:pt modelId="{6F9FE31F-E6AB-4385-B6A3-BCEC6C81D4CD}" cxnId="{D12D10AA-8308-4688-B8EE-02D7991664D6}" type="parTrans">
      <dgm:prSet/>
      <dgm:spPr/>
      <dgm:t>
        <a:bodyPr/>
        <a:lstStyle/>
        <a:p>
          <a:endParaRPr lang="tr-TR"/>
        </a:p>
      </dgm:t>
    </dgm:pt>
    <dgm:pt modelId="{D02CE35B-100B-48B7-BD1A-9CE7FD7108EA}" cxnId="{D12D10AA-8308-4688-B8EE-02D7991664D6}" type="sibTrans">
      <dgm:prSet/>
      <dgm:spPr/>
      <dgm:t>
        <a:bodyPr/>
        <a:lstStyle/>
        <a:p>
          <a:endParaRPr lang="tr-TR"/>
        </a:p>
      </dgm:t>
    </dgm:pt>
    <dgm:pt modelId="{020F56A0-EB9F-4C70-AC47-4089A8729FA9}">
      <dgm:prSet custT="1"/>
      <dgm:spPr>
        <a:noFill/>
        <a:ln>
          <a:noFill/>
        </a:ln>
      </dgm:spPr>
      <dgm:t>
        <a:bodyPr/>
        <a:lstStyle/>
        <a:p>
          <a:pPr algn="just"/>
          <a:r>
            <a:rPr lang="tr-TR" sz="2000" dirty="0">
              <a:latin typeface="Calibri" panose="020F0502020204030204" pitchFamily="34" charset="0"/>
              <a:cs typeface="Calibri" panose="020F0502020204030204" pitchFamily="34" charset="0"/>
            </a:rPr>
            <a:t>Çocuklara bilinmeyen kişilerden alınan e-postaların açılmaması, internette reklam olarak çıkan bağlantılara tıklanmaması ve bilinmeyen program/dosyaların indirilmemesi gerektiği </a:t>
          </a:r>
          <a:r>
            <a:rPr lang="tr-TR" sz="2000" dirty="0" smtClean="0">
              <a:latin typeface="Calibri" panose="020F0502020204030204" pitchFamily="34" charset="0"/>
              <a:cs typeface="Calibri" panose="020F0502020204030204" pitchFamily="34" charset="0"/>
            </a:rPr>
            <a:t>öğretilmelidir.</a:t>
          </a:r>
          <a:endParaRPr lang="tr-TR" sz="2000" dirty="0">
            <a:latin typeface="Calibri" panose="020F0502020204030204" pitchFamily="34" charset="0"/>
            <a:cs typeface="Calibri" panose="020F0502020204030204" pitchFamily="34" charset="0"/>
          </a:endParaRPr>
        </a:p>
      </dgm:t>
    </dgm:pt>
    <dgm:pt modelId="{9D86B2CA-5C60-47FB-8226-5C9F44B9412C}" cxnId="{38F2FA3A-AE9F-4F96-A5DE-DC6ACE4B2418}" type="parTrans">
      <dgm:prSet/>
      <dgm:spPr/>
      <dgm:t>
        <a:bodyPr/>
        <a:lstStyle/>
        <a:p>
          <a:endParaRPr lang="tr-TR"/>
        </a:p>
      </dgm:t>
    </dgm:pt>
    <dgm:pt modelId="{DD78A466-BF27-47AB-8E31-A912A961F46C}" cxnId="{38F2FA3A-AE9F-4F96-A5DE-DC6ACE4B2418}" type="sibTrans">
      <dgm:prSet/>
      <dgm:spPr/>
      <dgm:t>
        <a:bodyPr/>
        <a:lstStyle/>
        <a:p>
          <a:endParaRPr lang="tr-TR"/>
        </a:p>
      </dgm:t>
    </dgm:pt>
    <dgm:pt modelId="{2F43A08B-AA60-4D71-8786-B926FC0DB449}" type="pres">
      <dgm:prSet presAssocID="{7EF2A921-4907-403F-B073-2F7120DEE1B1}" presName="linear" presStyleCnt="0">
        <dgm:presLayoutVars>
          <dgm:dir/>
          <dgm:resizeHandles val="exact"/>
        </dgm:presLayoutVars>
      </dgm:prSet>
      <dgm:spPr/>
      <dgm:t>
        <a:bodyPr/>
        <a:lstStyle/>
        <a:p>
          <a:endParaRPr lang="tr-TR"/>
        </a:p>
      </dgm:t>
    </dgm:pt>
    <dgm:pt modelId="{9C087717-2E25-469F-A33B-8C0648903929}" type="pres">
      <dgm:prSet presAssocID="{DE007570-392C-4F04-8082-D2D6C3E318B8}" presName="comp" presStyleCnt="0"/>
      <dgm:spPr/>
    </dgm:pt>
    <dgm:pt modelId="{832B7036-88ED-4129-98DA-39992A2DC59B}" type="pres">
      <dgm:prSet presAssocID="{DE007570-392C-4F04-8082-D2D6C3E318B8}" presName="box" presStyleLbl="node1" presStyleIdx="0" presStyleCnt="4"/>
      <dgm:spPr/>
      <dgm:t>
        <a:bodyPr/>
        <a:lstStyle/>
        <a:p>
          <a:endParaRPr lang="tr-TR"/>
        </a:p>
      </dgm:t>
    </dgm:pt>
    <dgm:pt modelId="{4E0AE28B-938E-478F-9D91-009288C24A65}" type="pres">
      <dgm:prSet presAssocID="{DE007570-392C-4F04-8082-D2D6C3E318B8}"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dgm:spPr>
    </dgm:pt>
    <dgm:pt modelId="{48285F05-320D-4555-BF5E-47C36AF61882}" type="pres">
      <dgm:prSet presAssocID="{DE007570-392C-4F04-8082-D2D6C3E318B8}" presName="text" presStyleLbl="node1" presStyleIdx="0" presStyleCnt="4">
        <dgm:presLayoutVars>
          <dgm:bulletEnabled val="1"/>
        </dgm:presLayoutVars>
      </dgm:prSet>
      <dgm:spPr/>
      <dgm:t>
        <a:bodyPr/>
        <a:lstStyle/>
        <a:p>
          <a:endParaRPr lang="tr-TR"/>
        </a:p>
      </dgm:t>
    </dgm:pt>
    <dgm:pt modelId="{32D11CFF-27B1-4043-92A9-13999BE0A9F3}" type="pres">
      <dgm:prSet presAssocID="{69D65FFE-6D1B-43F8-9FCD-AD3978BAD468}" presName="spacer" presStyleCnt="0"/>
      <dgm:spPr/>
    </dgm:pt>
    <dgm:pt modelId="{B5E0C8DE-C6FA-49B7-AD87-007E8451CA69}" type="pres">
      <dgm:prSet presAssocID="{33089B95-20E3-4827-915B-7B1BD86574B1}" presName="comp" presStyleCnt="0"/>
      <dgm:spPr/>
    </dgm:pt>
    <dgm:pt modelId="{6B7D2415-60C7-4BE6-A236-D15A0EBF9DCA}" type="pres">
      <dgm:prSet presAssocID="{33089B95-20E3-4827-915B-7B1BD86574B1}" presName="box" presStyleLbl="node1" presStyleIdx="1" presStyleCnt="4"/>
      <dgm:spPr/>
      <dgm:t>
        <a:bodyPr/>
        <a:lstStyle/>
        <a:p>
          <a:endParaRPr lang="tr-TR"/>
        </a:p>
      </dgm:t>
    </dgm:pt>
    <dgm:pt modelId="{A9ED8888-C9F9-4E8D-A687-833552EEEFFD}" type="pres">
      <dgm:prSet presAssocID="{33089B95-20E3-4827-915B-7B1BD86574B1}"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50000" b="-50000"/>
          </a:stretch>
        </a:blipFill>
      </dgm:spPr>
    </dgm:pt>
    <dgm:pt modelId="{7CB9A9C1-B400-4A7F-9545-C4D922005077}" type="pres">
      <dgm:prSet presAssocID="{33089B95-20E3-4827-915B-7B1BD86574B1}" presName="text" presStyleLbl="node1" presStyleIdx="1" presStyleCnt="4">
        <dgm:presLayoutVars>
          <dgm:bulletEnabled val="1"/>
        </dgm:presLayoutVars>
      </dgm:prSet>
      <dgm:spPr/>
      <dgm:t>
        <a:bodyPr/>
        <a:lstStyle/>
        <a:p>
          <a:endParaRPr lang="tr-TR"/>
        </a:p>
      </dgm:t>
    </dgm:pt>
    <dgm:pt modelId="{D78169BA-17DC-4A20-BAD7-E763A7D30748}" type="pres">
      <dgm:prSet presAssocID="{7A91A23D-8928-4D65-93E2-DBDF642E1098}" presName="spacer" presStyleCnt="0"/>
      <dgm:spPr/>
    </dgm:pt>
    <dgm:pt modelId="{C6166B0F-E275-4019-9461-87E4B21DCAE4}" type="pres">
      <dgm:prSet presAssocID="{4F477F37-B7A8-4132-B314-B6D2E2ACCA19}" presName="comp" presStyleCnt="0"/>
      <dgm:spPr/>
    </dgm:pt>
    <dgm:pt modelId="{9BE36C07-5306-4E21-B1A9-7CBE0AF20BB1}" type="pres">
      <dgm:prSet presAssocID="{4F477F37-B7A8-4132-B314-B6D2E2ACCA19}" presName="box" presStyleLbl="node1" presStyleIdx="2" presStyleCnt="4"/>
      <dgm:spPr/>
      <dgm:t>
        <a:bodyPr/>
        <a:lstStyle/>
        <a:p>
          <a:endParaRPr lang="tr-TR"/>
        </a:p>
      </dgm:t>
    </dgm:pt>
    <dgm:pt modelId="{1BF58FB0-A76F-4A91-9471-62B91785EB49}" type="pres">
      <dgm:prSet presAssocID="{4F477F37-B7A8-4132-B314-B6D2E2ACCA19}"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40A84B19-E8C9-4950-BAE2-75F2B3F1B455}" type="pres">
      <dgm:prSet presAssocID="{4F477F37-B7A8-4132-B314-B6D2E2ACCA19}" presName="text" presStyleLbl="node1" presStyleIdx="2" presStyleCnt="4">
        <dgm:presLayoutVars>
          <dgm:bulletEnabled val="1"/>
        </dgm:presLayoutVars>
      </dgm:prSet>
      <dgm:spPr/>
      <dgm:t>
        <a:bodyPr/>
        <a:lstStyle/>
        <a:p>
          <a:endParaRPr lang="tr-TR"/>
        </a:p>
      </dgm:t>
    </dgm:pt>
    <dgm:pt modelId="{D73E70F4-532D-4182-A121-1BF1DC95416A}" type="pres">
      <dgm:prSet presAssocID="{D02CE35B-100B-48B7-BD1A-9CE7FD7108EA}" presName="spacer" presStyleCnt="0"/>
      <dgm:spPr/>
    </dgm:pt>
    <dgm:pt modelId="{AED5B61C-0F59-4AE1-B2B2-BA9C303780BC}" type="pres">
      <dgm:prSet presAssocID="{020F56A0-EB9F-4C70-AC47-4089A8729FA9}" presName="comp" presStyleCnt="0"/>
      <dgm:spPr/>
    </dgm:pt>
    <dgm:pt modelId="{339AE46A-8C7F-467C-8F95-279AA0E8954D}" type="pres">
      <dgm:prSet presAssocID="{020F56A0-EB9F-4C70-AC47-4089A8729FA9}" presName="box" presStyleLbl="node1" presStyleIdx="3" presStyleCnt="4"/>
      <dgm:spPr/>
      <dgm:t>
        <a:bodyPr/>
        <a:lstStyle/>
        <a:p>
          <a:endParaRPr lang="tr-TR"/>
        </a:p>
      </dgm:t>
    </dgm:pt>
    <dgm:pt modelId="{38D208D3-4010-4F56-9303-903E048B1872}" type="pres">
      <dgm:prSet presAssocID="{020F56A0-EB9F-4C70-AC47-4089A8729FA9}"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4000" b="-34000"/>
          </a:stretch>
        </a:blipFill>
      </dgm:spPr>
    </dgm:pt>
    <dgm:pt modelId="{469AAFA1-1972-45F6-BF1E-B9723DE5D388}" type="pres">
      <dgm:prSet presAssocID="{020F56A0-EB9F-4C70-AC47-4089A8729FA9}" presName="text" presStyleLbl="node1" presStyleIdx="3" presStyleCnt="4">
        <dgm:presLayoutVars>
          <dgm:bulletEnabled val="1"/>
        </dgm:presLayoutVars>
      </dgm:prSet>
      <dgm:spPr/>
      <dgm:t>
        <a:bodyPr/>
        <a:lstStyle/>
        <a:p>
          <a:endParaRPr lang="tr-TR"/>
        </a:p>
      </dgm:t>
    </dgm:pt>
  </dgm:ptLst>
  <dgm:cxnLst>
    <dgm:cxn modelId="{17FBEFB3-FBD8-4E79-971F-F7857FDF4994}" type="presOf" srcId="{DE007570-392C-4F04-8082-D2D6C3E318B8}" destId="{48285F05-320D-4555-BF5E-47C36AF61882}" srcOrd="1" destOrd="0" presId="urn:microsoft.com/office/officeart/2005/8/layout/vList4"/>
    <dgm:cxn modelId="{A352B4E0-9A93-4648-B6CB-72ED8B3BECA4}" srcId="{7EF2A921-4907-403F-B073-2F7120DEE1B1}" destId="{DE007570-392C-4F04-8082-D2D6C3E318B8}" srcOrd="0" destOrd="0" parTransId="{987B7E08-1BE7-4553-AE03-E1FF02252CF2}" sibTransId="{69D65FFE-6D1B-43F8-9FCD-AD3978BAD468}"/>
    <dgm:cxn modelId="{08C50F2C-212F-4870-97D0-709940C6742D}" type="presOf" srcId="{33089B95-20E3-4827-915B-7B1BD86574B1}" destId="{6B7D2415-60C7-4BE6-A236-D15A0EBF9DCA}" srcOrd="0" destOrd="0" presId="urn:microsoft.com/office/officeart/2005/8/layout/vList4"/>
    <dgm:cxn modelId="{9C5BE0B7-4FEF-4B9B-B094-298431847D92}" type="presOf" srcId="{DE007570-392C-4F04-8082-D2D6C3E318B8}" destId="{832B7036-88ED-4129-98DA-39992A2DC59B}" srcOrd="0" destOrd="0" presId="urn:microsoft.com/office/officeart/2005/8/layout/vList4"/>
    <dgm:cxn modelId="{C41B0D28-C3EA-4BCD-8B58-34BA83D33540}" type="presOf" srcId="{33089B95-20E3-4827-915B-7B1BD86574B1}" destId="{7CB9A9C1-B400-4A7F-9545-C4D922005077}" srcOrd="1" destOrd="0" presId="urn:microsoft.com/office/officeart/2005/8/layout/vList4"/>
    <dgm:cxn modelId="{DF822820-BA0D-475A-9CB9-520A9D6E9505}" type="presOf" srcId="{020F56A0-EB9F-4C70-AC47-4089A8729FA9}" destId="{339AE46A-8C7F-467C-8F95-279AA0E8954D}" srcOrd="0" destOrd="0" presId="urn:microsoft.com/office/officeart/2005/8/layout/vList4"/>
    <dgm:cxn modelId="{D12D10AA-8308-4688-B8EE-02D7991664D6}" srcId="{7EF2A921-4907-403F-B073-2F7120DEE1B1}" destId="{4F477F37-B7A8-4132-B314-B6D2E2ACCA19}" srcOrd="2" destOrd="0" parTransId="{6F9FE31F-E6AB-4385-B6A3-BCEC6C81D4CD}" sibTransId="{D02CE35B-100B-48B7-BD1A-9CE7FD7108EA}"/>
    <dgm:cxn modelId="{7D35DB2C-B678-432B-8FCE-07D79B4AB7AA}" type="presOf" srcId="{4F477F37-B7A8-4132-B314-B6D2E2ACCA19}" destId="{9BE36C07-5306-4E21-B1A9-7CBE0AF20BB1}" srcOrd="0" destOrd="0" presId="urn:microsoft.com/office/officeart/2005/8/layout/vList4"/>
    <dgm:cxn modelId="{A09A6B34-33E1-49CD-8DD4-57314D0F86AF}" type="presOf" srcId="{7EF2A921-4907-403F-B073-2F7120DEE1B1}" destId="{2F43A08B-AA60-4D71-8786-B926FC0DB449}" srcOrd="0" destOrd="0" presId="urn:microsoft.com/office/officeart/2005/8/layout/vList4"/>
    <dgm:cxn modelId="{38F2FA3A-AE9F-4F96-A5DE-DC6ACE4B2418}" srcId="{7EF2A921-4907-403F-B073-2F7120DEE1B1}" destId="{020F56A0-EB9F-4C70-AC47-4089A8729FA9}" srcOrd="3" destOrd="0" parTransId="{9D86B2CA-5C60-47FB-8226-5C9F44B9412C}" sibTransId="{DD78A466-BF27-47AB-8E31-A912A961F46C}"/>
    <dgm:cxn modelId="{3A0DEB90-3951-4965-9CD9-08ACFB2C6441}" type="presOf" srcId="{4F477F37-B7A8-4132-B314-B6D2E2ACCA19}" destId="{40A84B19-E8C9-4950-BAE2-75F2B3F1B455}" srcOrd="1" destOrd="0" presId="urn:microsoft.com/office/officeart/2005/8/layout/vList4"/>
    <dgm:cxn modelId="{F8660374-DF04-405C-8C0E-9A9E2215DB18}" srcId="{7EF2A921-4907-403F-B073-2F7120DEE1B1}" destId="{33089B95-20E3-4827-915B-7B1BD86574B1}" srcOrd="1" destOrd="0" parTransId="{2F53E7C8-1B14-4B1E-8353-575318AD57CD}" sibTransId="{7A91A23D-8928-4D65-93E2-DBDF642E1098}"/>
    <dgm:cxn modelId="{F0409D55-9D1E-4772-A520-73D7C1CEBE31}" type="presOf" srcId="{020F56A0-EB9F-4C70-AC47-4089A8729FA9}" destId="{469AAFA1-1972-45F6-BF1E-B9723DE5D388}" srcOrd="1" destOrd="0" presId="urn:microsoft.com/office/officeart/2005/8/layout/vList4"/>
    <dgm:cxn modelId="{976AF4B3-785A-4661-98D3-5CF0FFF0114E}" type="presParOf" srcId="{2F43A08B-AA60-4D71-8786-B926FC0DB449}" destId="{9C087717-2E25-469F-A33B-8C0648903929}" srcOrd="0" destOrd="0" presId="urn:microsoft.com/office/officeart/2005/8/layout/vList4"/>
    <dgm:cxn modelId="{B8B2D043-2700-451F-87B1-36081BA7A42A}" type="presParOf" srcId="{9C087717-2E25-469F-A33B-8C0648903929}" destId="{832B7036-88ED-4129-98DA-39992A2DC59B}" srcOrd="0" destOrd="0" presId="urn:microsoft.com/office/officeart/2005/8/layout/vList4"/>
    <dgm:cxn modelId="{09D14CEA-A9FB-429A-8A6F-C477513E4930}" type="presParOf" srcId="{9C087717-2E25-469F-A33B-8C0648903929}" destId="{4E0AE28B-938E-478F-9D91-009288C24A65}" srcOrd="1" destOrd="0" presId="urn:microsoft.com/office/officeart/2005/8/layout/vList4"/>
    <dgm:cxn modelId="{1766F7BB-005A-4E97-8C26-3D0D50DA6166}" type="presParOf" srcId="{9C087717-2E25-469F-A33B-8C0648903929}" destId="{48285F05-320D-4555-BF5E-47C36AF61882}" srcOrd="2" destOrd="0" presId="urn:microsoft.com/office/officeart/2005/8/layout/vList4"/>
    <dgm:cxn modelId="{0807C4ED-5D38-4F6A-A254-CAFDE7D4D700}" type="presParOf" srcId="{2F43A08B-AA60-4D71-8786-B926FC0DB449}" destId="{32D11CFF-27B1-4043-92A9-13999BE0A9F3}" srcOrd="1" destOrd="0" presId="urn:microsoft.com/office/officeart/2005/8/layout/vList4"/>
    <dgm:cxn modelId="{06AF86ED-C135-4C1A-9BA5-8E392A448EFB}" type="presParOf" srcId="{2F43A08B-AA60-4D71-8786-B926FC0DB449}" destId="{B5E0C8DE-C6FA-49B7-AD87-007E8451CA69}" srcOrd="2" destOrd="0" presId="urn:microsoft.com/office/officeart/2005/8/layout/vList4"/>
    <dgm:cxn modelId="{FFBC0FE3-D794-4A81-8563-57692101A4EB}" type="presParOf" srcId="{B5E0C8DE-C6FA-49B7-AD87-007E8451CA69}" destId="{6B7D2415-60C7-4BE6-A236-D15A0EBF9DCA}" srcOrd="0" destOrd="0" presId="urn:microsoft.com/office/officeart/2005/8/layout/vList4"/>
    <dgm:cxn modelId="{7EFD8B2D-9C6F-4D0B-BC1C-BBA48EFD598C}" type="presParOf" srcId="{B5E0C8DE-C6FA-49B7-AD87-007E8451CA69}" destId="{A9ED8888-C9F9-4E8D-A687-833552EEEFFD}" srcOrd="1" destOrd="0" presId="urn:microsoft.com/office/officeart/2005/8/layout/vList4"/>
    <dgm:cxn modelId="{2EE5402F-53A8-4129-957C-3BD6D92AAA32}" type="presParOf" srcId="{B5E0C8DE-C6FA-49B7-AD87-007E8451CA69}" destId="{7CB9A9C1-B400-4A7F-9545-C4D922005077}" srcOrd="2" destOrd="0" presId="urn:microsoft.com/office/officeart/2005/8/layout/vList4"/>
    <dgm:cxn modelId="{C39BFC6F-285A-4FC4-987E-86596BFAD317}" type="presParOf" srcId="{2F43A08B-AA60-4D71-8786-B926FC0DB449}" destId="{D78169BA-17DC-4A20-BAD7-E763A7D30748}" srcOrd="3" destOrd="0" presId="urn:microsoft.com/office/officeart/2005/8/layout/vList4"/>
    <dgm:cxn modelId="{CE9868CE-04FD-4A2E-8BF3-4B05A3CA2D59}" type="presParOf" srcId="{2F43A08B-AA60-4D71-8786-B926FC0DB449}" destId="{C6166B0F-E275-4019-9461-87E4B21DCAE4}" srcOrd="4" destOrd="0" presId="urn:microsoft.com/office/officeart/2005/8/layout/vList4"/>
    <dgm:cxn modelId="{B927511E-0197-4E2E-82F1-DECDDBD41EE9}" type="presParOf" srcId="{C6166B0F-E275-4019-9461-87E4B21DCAE4}" destId="{9BE36C07-5306-4E21-B1A9-7CBE0AF20BB1}" srcOrd="0" destOrd="0" presId="urn:microsoft.com/office/officeart/2005/8/layout/vList4"/>
    <dgm:cxn modelId="{42746A0F-909B-4424-9C79-805979ACF149}" type="presParOf" srcId="{C6166B0F-E275-4019-9461-87E4B21DCAE4}" destId="{1BF58FB0-A76F-4A91-9471-62B91785EB49}" srcOrd="1" destOrd="0" presId="urn:microsoft.com/office/officeart/2005/8/layout/vList4"/>
    <dgm:cxn modelId="{C04FA6F6-04CF-4B93-A9F3-2E15E28EA9C9}" type="presParOf" srcId="{C6166B0F-E275-4019-9461-87E4B21DCAE4}" destId="{40A84B19-E8C9-4950-BAE2-75F2B3F1B455}" srcOrd="2" destOrd="0" presId="urn:microsoft.com/office/officeart/2005/8/layout/vList4"/>
    <dgm:cxn modelId="{AE1485EA-CCF5-4E65-9C87-058C166DEC54}" type="presParOf" srcId="{2F43A08B-AA60-4D71-8786-B926FC0DB449}" destId="{D73E70F4-532D-4182-A121-1BF1DC95416A}" srcOrd="5" destOrd="0" presId="urn:microsoft.com/office/officeart/2005/8/layout/vList4"/>
    <dgm:cxn modelId="{3760CF92-78D6-4802-AE48-CA3BBC07F3AC}" type="presParOf" srcId="{2F43A08B-AA60-4D71-8786-B926FC0DB449}" destId="{AED5B61C-0F59-4AE1-B2B2-BA9C303780BC}" srcOrd="6" destOrd="0" presId="urn:microsoft.com/office/officeart/2005/8/layout/vList4"/>
    <dgm:cxn modelId="{6E07AEF9-7DD0-4B9C-9972-FD97097AD31B}" type="presParOf" srcId="{AED5B61C-0F59-4AE1-B2B2-BA9C303780BC}" destId="{339AE46A-8C7F-467C-8F95-279AA0E8954D}" srcOrd="0" destOrd="0" presId="urn:microsoft.com/office/officeart/2005/8/layout/vList4"/>
    <dgm:cxn modelId="{67CAEE36-3967-488C-9972-24BA68F34BEB}" type="presParOf" srcId="{AED5B61C-0F59-4AE1-B2B2-BA9C303780BC}" destId="{38D208D3-4010-4F56-9303-903E048B1872}" srcOrd="1" destOrd="0" presId="urn:microsoft.com/office/officeart/2005/8/layout/vList4"/>
    <dgm:cxn modelId="{41FD5CA6-F7AE-4B18-AB83-D89235E0DA49}" type="presParOf" srcId="{AED5B61C-0F59-4AE1-B2B2-BA9C303780BC}" destId="{469AAFA1-1972-45F6-BF1E-B9723DE5D388}" srcOrd="2" destOrd="0" presId="urn:microsoft.com/office/officeart/2005/8/layout/vList4"/>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F2A921-4907-403F-B073-2F7120DEE1B1}"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tr-TR"/>
        </a:p>
      </dgm:t>
    </dgm:pt>
    <dgm:pt modelId="{598694C1-179C-48C9-B131-86D7540A9593}">
      <dgm:prSet custT="1"/>
      <dgm:spPr>
        <a:noFill/>
        <a:ln>
          <a:noFill/>
        </a:ln>
      </dgm:spPr>
      <dgm:t>
        <a:bodyPr/>
        <a:lstStyle/>
        <a:p>
          <a:pPr algn="just"/>
          <a:r>
            <a:rPr lang="tr-TR" sz="2000" dirty="0">
              <a:latin typeface="Calibri" panose="020F0502020204030204" pitchFamily="34" charset="0"/>
              <a:cs typeface="Calibri" panose="020F0502020204030204" pitchFamily="34" charset="0"/>
            </a:rPr>
            <a:t>Aile içinde internet kullanımına ilişkin kurallar belirlenmeli ve tüm aile fertlerince kurallara uyulmasına dikkat edilmeli,</a:t>
          </a:r>
        </a:p>
      </dgm:t>
    </dgm:pt>
    <dgm:pt modelId="{E381D30E-0256-4185-9B8D-7779FBC987DD}" cxnId="{8C9E2F42-CCB4-4849-9CAE-BF62F0A8112D}" type="parTrans">
      <dgm:prSet/>
      <dgm:spPr/>
      <dgm:t>
        <a:bodyPr/>
        <a:lstStyle/>
        <a:p>
          <a:endParaRPr lang="tr-TR"/>
        </a:p>
      </dgm:t>
    </dgm:pt>
    <dgm:pt modelId="{3E0A7D12-4C43-4FF8-BD36-0271A7332744}" cxnId="{8C9E2F42-CCB4-4849-9CAE-BF62F0A8112D}" type="sibTrans">
      <dgm:prSet/>
      <dgm:spPr/>
      <dgm:t>
        <a:bodyPr/>
        <a:lstStyle/>
        <a:p>
          <a:endParaRPr lang="tr-TR"/>
        </a:p>
      </dgm:t>
    </dgm:pt>
    <dgm:pt modelId="{77CF6A88-2495-419B-BDD6-923BACE70807}">
      <dgm:prSet custT="1"/>
      <dgm:spPr>
        <a:noFill/>
        <a:ln>
          <a:noFill/>
        </a:ln>
      </dgm:spPr>
      <dgm:t>
        <a:bodyPr/>
        <a:lstStyle/>
        <a:p>
          <a:r>
            <a:rPr lang="tr-TR" sz="2000" dirty="0">
              <a:latin typeface="Calibri" panose="020F0502020204030204" pitchFamily="34" charset="0"/>
              <a:cs typeface="Calibri" panose="020F0502020204030204" pitchFamily="34" charset="0"/>
            </a:rPr>
            <a:t>Çocukların dijital ortamlarda geçirdiği zaman ve yapılan faaliyetler düzenlenmeli,</a:t>
          </a:r>
        </a:p>
      </dgm:t>
    </dgm:pt>
    <dgm:pt modelId="{43961843-E7F9-44F6-B790-CE81F1796925}" cxnId="{EDEE777D-BFDA-4453-86DD-67C2DB015B45}" type="parTrans">
      <dgm:prSet/>
      <dgm:spPr/>
      <dgm:t>
        <a:bodyPr/>
        <a:lstStyle/>
        <a:p>
          <a:endParaRPr lang="tr-TR"/>
        </a:p>
      </dgm:t>
    </dgm:pt>
    <dgm:pt modelId="{7AA17F0A-C01A-4249-BD91-3E3314CD687B}" cxnId="{EDEE777D-BFDA-4453-86DD-67C2DB015B45}" type="sibTrans">
      <dgm:prSet/>
      <dgm:spPr/>
      <dgm:t>
        <a:bodyPr/>
        <a:lstStyle/>
        <a:p>
          <a:endParaRPr lang="tr-TR"/>
        </a:p>
      </dgm:t>
    </dgm:pt>
    <dgm:pt modelId="{BAA7A9DE-E611-4FBD-AA78-03378471C636}">
      <dgm:prSet custT="1"/>
      <dgm:spPr>
        <a:noFill/>
        <a:ln>
          <a:noFill/>
        </a:ln>
      </dgm:spPr>
      <dgm:t>
        <a:bodyPr/>
        <a:lstStyle/>
        <a:p>
          <a:pPr algn="just"/>
          <a:r>
            <a:rPr lang="tr-TR" sz="2000" dirty="0">
              <a:latin typeface="Calibri" panose="020F0502020204030204" pitchFamily="34" charset="0"/>
              <a:cs typeface="Calibri" panose="020F0502020204030204" pitchFamily="34" charset="0"/>
            </a:rPr>
            <a:t>Çocukların yaşına uygun,  eğitim ve gelişimlerine katkı sağlayabileceği değerlendirilen  ve güvenilir  sitelerde vakit geçirmesi sağlanmalı, </a:t>
          </a:r>
          <a:r>
            <a:rPr lang="tr-TR" sz="2000" dirty="0" smtClean="0">
              <a:latin typeface="Calibri" panose="020F0502020204030204" pitchFamily="34" charset="0"/>
              <a:cs typeface="Calibri" panose="020F0502020204030204" pitchFamily="34" charset="0"/>
            </a:rPr>
            <a:t>çocuklara </a:t>
          </a:r>
          <a:r>
            <a:rPr lang="tr-TR" sz="2000" dirty="0">
              <a:latin typeface="Calibri" panose="020F0502020204030204" pitchFamily="34" charset="0"/>
              <a:cs typeface="Calibri" panose="020F0502020204030204" pitchFamily="34" charset="0"/>
            </a:rPr>
            <a:t>uygun internet siteleri yine onlarla beraber belirlenerek sık kullanılanlara eklenmeli,</a:t>
          </a:r>
        </a:p>
      </dgm:t>
    </dgm:pt>
    <dgm:pt modelId="{BFE6900D-ABAE-4C09-9BF9-BE02FE5C8B64}" cxnId="{0E704F18-3BEF-45E2-8F10-F03545730BD6}" type="parTrans">
      <dgm:prSet/>
      <dgm:spPr/>
      <dgm:t>
        <a:bodyPr/>
        <a:lstStyle/>
        <a:p>
          <a:endParaRPr lang="tr-TR"/>
        </a:p>
      </dgm:t>
    </dgm:pt>
    <dgm:pt modelId="{665554C1-35E2-42E4-BFEE-D9383076A50D}" cxnId="{0E704F18-3BEF-45E2-8F10-F03545730BD6}" type="sibTrans">
      <dgm:prSet/>
      <dgm:spPr/>
      <dgm:t>
        <a:bodyPr/>
        <a:lstStyle/>
        <a:p>
          <a:endParaRPr lang="tr-TR"/>
        </a:p>
      </dgm:t>
    </dgm:pt>
    <dgm:pt modelId="{222F2785-7845-48A5-9A72-0084EE7FB33F}">
      <dgm:prSet custT="1"/>
      <dgm:spPr>
        <a:noFill/>
        <a:ln>
          <a:noFill/>
        </a:ln>
      </dgm:spPr>
      <dgm:t>
        <a:bodyPr/>
        <a:lstStyle/>
        <a:p>
          <a:r>
            <a:rPr lang="tr-TR" sz="2000" dirty="0">
              <a:latin typeface="Calibri" panose="020F0502020204030204" pitchFamily="34" charset="0"/>
              <a:cs typeface="Calibri" panose="020F0502020204030204" pitchFamily="34" charset="0"/>
            </a:rPr>
            <a:t>Çocuklar internette karşılaşılan  her bilginin doğru olmayabileceği konusunda bilinçlendirilmeli,</a:t>
          </a:r>
        </a:p>
      </dgm:t>
    </dgm:pt>
    <dgm:pt modelId="{943119A2-F33C-48D2-A182-54FC3DAF3743}" cxnId="{D2551EAD-EB0B-414F-865C-2C6B9FE95D01}" type="parTrans">
      <dgm:prSet/>
      <dgm:spPr/>
      <dgm:t>
        <a:bodyPr/>
        <a:lstStyle/>
        <a:p>
          <a:endParaRPr lang="tr-TR"/>
        </a:p>
      </dgm:t>
    </dgm:pt>
    <dgm:pt modelId="{2EDAE672-A21C-44DB-B1B8-8418A49F494B}" cxnId="{D2551EAD-EB0B-414F-865C-2C6B9FE95D01}" type="sibTrans">
      <dgm:prSet/>
      <dgm:spPr/>
      <dgm:t>
        <a:bodyPr/>
        <a:lstStyle/>
        <a:p>
          <a:endParaRPr lang="tr-TR"/>
        </a:p>
      </dgm:t>
    </dgm:pt>
    <dgm:pt modelId="{B1F4F8B7-DC90-4E80-B9C2-9BDB1672EA6D}">
      <dgm:prSet custT="1"/>
      <dgm:spPr>
        <a:noFill/>
        <a:ln>
          <a:noFill/>
        </a:ln>
      </dgm:spPr>
      <dgm:t>
        <a:bodyPr/>
        <a:lstStyle/>
        <a:p>
          <a:pPr algn="just"/>
          <a:r>
            <a:rPr lang="tr-TR" sz="2000" dirty="0">
              <a:latin typeface="Calibri" panose="020F0502020204030204" pitchFamily="34" charset="0"/>
              <a:cs typeface="Calibri" panose="020F0502020204030204" pitchFamily="34" charset="0"/>
            </a:rPr>
            <a:t>İnternet ortamında ve çevrimiçi oyunlarda tanımadıkları kişilerle arkadaş olmamaları, herhangi bir görüşme yapmamaları gerektiği öğretilmelidir.</a:t>
          </a:r>
          <a:endParaRPr lang="tr-TR" sz="1600" dirty="0"/>
        </a:p>
      </dgm:t>
    </dgm:pt>
    <dgm:pt modelId="{38E6F5E6-FE73-4295-B25C-2CE284F9C90A}" cxnId="{CD03CC05-1CAD-4DA1-B0FF-D44DAA1620E8}" type="parTrans">
      <dgm:prSet/>
      <dgm:spPr/>
      <dgm:t>
        <a:bodyPr/>
        <a:lstStyle/>
        <a:p>
          <a:endParaRPr lang="tr-TR"/>
        </a:p>
      </dgm:t>
    </dgm:pt>
    <dgm:pt modelId="{D6B5ECCB-4E3E-4B01-8889-814CBDD211EB}" cxnId="{CD03CC05-1CAD-4DA1-B0FF-D44DAA1620E8}" type="sibTrans">
      <dgm:prSet/>
      <dgm:spPr/>
      <dgm:t>
        <a:bodyPr/>
        <a:lstStyle/>
        <a:p>
          <a:endParaRPr lang="tr-TR"/>
        </a:p>
      </dgm:t>
    </dgm:pt>
    <dgm:pt modelId="{6251F3D2-2C9C-4E29-A48B-F8EEFA4562C0}" type="pres">
      <dgm:prSet presAssocID="{7EF2A921-4907-403F-B073-2F7120DEE1B1}" presName="linear" presStyleCnt="0">
        <dgm:presLayoutVars>
          <dgm:dir/>
          <dgm:resizeHandles val="exact"/>
        </dgm:presLayoutVars>
      </dgm:prSet>
      <dgm:spPr/>
      <dgm:t>
        <a:bodyPr/>
        <a:lstStyle/>
        <a:p>
          <a:endParaRPr lang="tr-TR"/>
        </a:p>
      </dgm:t>
    </dgm:pt>
    <dgm:pt modelId="{81184348-85D7-4D4E-ADD8-C63F66D567EA}" type="pres">
      <dgm:prSet presAssocID="{598694C1-179C-48C9-B131-86D7540A9593}" presName="comp" presStyleCnt="0"/>
      <dgm:spPr/>
    </dgm:pt>
    <dgm:pt modelId="{D45E814A-799F-4A72-AF8A-19BB0D468744}" type="pres">
      <dgm:prSet presAssocID="{598694C1-179C-48C9-B131-86D7540A9593}" presName="box" presStyleLbl="node1" presStyleIdx="0" presStyleCnt="5"/>
      <dgm:spPr/>
      <dgm:t>
        <a:bodyPr/>
        <a:lstStyle/>
        <a:p>
          <a:endParaRPr lang="tr-TR"/>
        </a:p>
      </dgm:t>
    </dgm:pt>
    <dgm:pt modelId="{8F3709EC-F72B-4A59-9FEA-C23D2A97E417}" type="pres">
      <dgm:prSet presAssocID="{598694C1-179C-48C9-B131-86D7540A9593}"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6000" b="-66000"/>
          </a:stretch>
        </a:blipFill>
      </dgm:spPr>
    </dgm:pt>
    <dgm:pt modelId="{344FE9AC-0FBA-4A14-8005-0BB047F60581}" type="pres">
      <dgm:prSet presAssocID="{598694C1-179C-48C9-B131-86D7540A9593}" presName="text" presStyleLbl="node1" presStyleIdx="0" presStyleCnt="5">
        <dgm:presLayoutVars>
          <dgm:bulletEnabled val="1"/>
        </dgm:presLayoutVars>
      </dgm:prSet>
      <dgm:spPr/>
      <dgm:t>
        <a:bodyPr/>
        <a:lstStyle/>
        <a:p>
          <a:endParaRPr lang="tr-TR"/>
        </a:p>
      </dgm:t>
    </dgm:pt>
    <dgm:pt modelId="{89F65EAB-D4B0-40C3-BF7F-94BE8053A441}" type="pres">
      <dgm:prSet presAssocID="{3E0A7D12-4C43-4FF8-BD36-0271A7332744}" presName="spacer" presStyleCnt="0"/>
      <dgm:spPr/>
    </dgm:pt>
    <dgm:pt modelId="{62387F28-6EEE-4282-B478-CD7E5BC36A1F}" type="pres">
      <dgm:prSet presAssocID="{77CF6A88-2495-419B-BDD6-923BACE70807}" presName="comp" presStyleCnt="0"/>
      <dgm:spPr/>
    </dgm:pt>
    <dgm:pt modelId="{D96F6FAC-BD3C-4769-8D66-3CBEE3CCCB4F}" type="pres">
      <dgm:prSet presAssocID="{77CF6A88-2495-419B-BDD6-923BACE70807}" presName="box" presStyleLbl="node1" presStyleIdx="1" presStyleCnt="5"/>
      <dgm:spPr/>
      <dgm:t>
        <a:bodyPr/>
        <a:lstStyle/>
        <a:p>
          <a:endParaRPr lang="tr-TR"/>
        </a:p>
      </dgm:t>
    </dgm:pt>
    <dgm:pt modelId="{6166E5B8-1022-4A47-99E1-9D4FBC558694}" type="pres">
      <dgm:prSet presAssocID="{77CF6A88-2495-419B-BDD6-923BACE70807}" presName="img" presStyleLbl="fgImgPlace1" presStyleIdx="1" presStyleCnt="5" custScaleY="118002"/>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t>
        <a:bodyPr/>
        <a:lstStyle/>
        <a:p>
          <a:endParaRPr lang="tr-TR"/>
        </a:p>
      </dgm:t>
    </dgm:pt>
    <dgm:pt modelId="{95E5E2A6-3C4B-4967-AC87-72832377498D}" type="pres">
      <dgm:prSet presAssocID="{77CF6A88-2495-419B-BDD6-923BACE70807}" presName="text" presStyleLbl="node1" presStyleIdx="1" presStyleCnt="5">
        <dgm:presLayoutVars>
          <dgm:bulletEnabled val="1"/>
        </dgm:presLayoutVars>
      </dgm:prSet>
      <dgm:spPr/>
      <dgm:t>
        <a:bodyPr/>
        <a:lstStyle/>
        <a:p>
          <a:endParaRPr lang="tr-TR"/>
        </a:p>
      </dgm:t>
    </dgm:pt>
    <dgm:pt modelId="{E3E09E6F-6281-469F-AB5D-81C68A7FF47B}" type="pres">
      <dgm:prSet presAssocID="{7AA17F0A-C01A-4249-BD91-3E3314CD687B}" presName="spacer" presStyleCnt="0"/>
      <dgm:spPr/>
    </dgm:pt>
    <dgm:pt modelId="{D6B9A1F0-5C49-48E1-9CDB-016707479E05}" type="pres">
      <dgm:prSet presAssocID="{BAA7A9DE-E611-4FBD-AA78-03378471C636}" presName="comp" presStyleCnt="0"/>
      <dgm:spPr/>
    </dgm:pt>
    <dgm:pt modelId="{AE407BAD-C582-430E-978B-10FDA4012B86}" type="pres">
      <dgm:prSet presAssocID="{BAA7A9DE-E611-4FBD-AA78-03378471C636}" presName="box" presStyleLbl="node1" presStyleIdx="2" presStyleCnt="5"/>
      <dgm:spPr/>
      <dgm:t>
        <a:bodyPr/>
        <a:lstStyle/>
        <a:p>
          <a:endParaRPr lang="tr-TR"/>
        </a:p>
      </dgm:t>
    </dgm:pt>
    <dgm:pt modelId="{2FC35C09-73F4-4281-B1DF-5E7AAB132534}" type="pres">
      <dgm:prSet presAssocID="{BAA7A9DE-E611-4FBD-AA78-03378471C636}" presName="img" presStyleLbl="fgImgPlace1" presStyleIdx="2" presStyleCnt="5" custScaleX="102217" custScaleY="172147"/>
      <dgm:spPr>
        <a:blipFill>
          <a:blip xmlns:r="http://schemas.openxmlformats.org/officeDocument/2006/relationships" r:embed="rId3">
            <a:extLst>
              <a:ext uri="{28A0092B-C50C-407E-A947-70E740481C1C}">
                <a14:useLocalDpi xmlns:a14="http://schemas.microsoft.com/office/drawing/2010/main" val="0"/>
              </a:ext>
            </a:extLst>
          </a:blip>
          <a:srcRect/>
          <a:stretch>
            <a:fillRect t="-82000" b="-82000"/>
          </a:stretch>
        </a:blipFill>
      </dgm:spPr>
    </dgm:pt>
    <dgm:pt modelId="{855B1F72-EA3C-472D-9A0E-44DFD16FA3F2}" type="pres">
      <dgm:prSet presAssocID="{BAA7A9DE-E611-4FBD-AA78-03378471C636}" presName="text" presStyleLbl="node1" presStyleIdx="2" presStyleCnt="5">
        <dgm:presLayoutVars>
          <dgm:bulletEnabled val="1"/>
        </dgm:presLayoutVars>
      </dgm:prSet>
      <dgm:spPr/>
      <dgm:t>
        <a:bodyPr/>
        <a:lstStyle/>
        <a:p>
          <a:endParaRPr lang="tr-TR"/>
        </a:p>
      </dgm:t>
    </dgm:pt>
    <dgm:pt modelId="{93844407-6AD6-41C9-A41C-024207EF4F92}" type="pres">
      <dgm:prSet presAssocID="{665554C1-35E2-42E4-BFEE-D9383076A50D}" presName="spacer" presStyleCnt="0"/>
      <dgm:spPr/>
    </dgm:pt>
    <dgm:pt modelId="{7B5B1BF6-0A45-403F-AC89-AEB623853E51}" type="pres">
      <dgm:prSet presAssocID="{222F2785-7845-48A5-9A72-0084EE7FB33F}" presName="comp" presStyleCnt="0"/>
      <dgm:spPr/>
    </dgm:pt>
    <dgm:pt modelId="{AD1B8574-237E-4E7A-BD1C-D764D96CACB5}" type="pres">
      <dgm:prSet presAssocID="{222F2785-7845-48A5-9A72-0084EE7FB33F}" presName="box" presStyleLbl="node1" presStyleIdx="3" presStyleCnt="5"/>
      <dgm:spPr/>
      <dgm:t>
        <a:bodyPr/>
        <a:lstStyle/>
        <a:p>
          <a:endParaRPr lang="tr-TR"/>
        </a:p>
      </dgm:t>
    </dgm:pt>
    <dgm:pt modelId="{01114CBE-E2F6-4219-A82A-EF7779B60629}" type="pres">
      <dgm:prSet presAssocID="{222F2785-7845-48A5-9A72-0084EE7FB33F}" presName="img" presStyleLbl="fgImgPlace1" presStyleIdx="3" presStyleCnt="5" custScaleY="123188"/>
      <dgm:spPr>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dgm:spPr>
      <dgm:t>
        <a:bodyPr/>
        <a:lstStyle/>
        <a:p>
          <a:endParaRPr lang="tr-TR"/>
        </a:p>
      </dgm:t>
    </dgm:pt>
    <dgm:pt modelId="{B315A706-4531-4B42-9323-4DEBFBC44BFF}" type="pres">
      <dgm:prSet presAssocID="{222F2785-7845-48A5-9A72-0084EE7FB33F}" presName="text" presStyleLbl="node1" presStyleIdx="3" presStyleCnt="5">
        <dgm:presLayoutVars>
          <dgm:bulletEnabled val="1"/>
        </dgm:presLayoutVars>
      </dgm:prSet>
      <dgm:spPr/>
      <dgm:t>
        <a:bodyPr/>
        <a:lstStyle/>
        <a:p>
          <a:endParaRPr lang="tr-TR"/>
        </a:p>
      </dgm:t>
    </dgm:pt>
    <dgm:pt modelId="{33F32AB4-9540-4175-81A1-2FA78C3D3CCF}" type="pres">
      <dgm:prSet presAssocID="{2EDAE672-A21C-44DB-B1B8-8418A49F494B}" presName="spacer" presStyleCnt="0"/>
      <dgm:spPr/>
    </dgm:pt>
    <dgm:pt modelId="{F5344B92-FD23-4003-BB5D-DF884F936A6C}" type="pres">
      <dgm:prSet presAssocID="{B1F4F8B7-DC90-4E80-B9C2-9BDB1672EA6D}" presName="comp" presStyleCnt="0"/>
      <dgm:spPr/>
    </dgm:pt>
    <dgm:pt modelId="{06223F18-79BB-4D56-84F2-23F5D470E670}" type="pres">
      <dgm:prSet presAssocID="{B1F4F8B7-DC90-4E80-B9C2-9BDB1672EA6D}" presName="box" presStyleLbl="node1" presStyleIdx="4" presStyleCnt="5"/>
      <dgm:spPr/>
      <dgm:t>
        <a:bodyPr/>
        <a:lstStyle/>
        <a:p>
          <a:endParaRPr lang="tr-TR"/>
        </a:p>
      </dgm:t>
    </dgm:pt>
    <dgm:pt modelId="{C6999217-3B7C-4CB7-9C14-E8F4B66D850F}" type="pres">
      <dgm:prSet presAssocID="{B1F4F8B7-DC90-4E80-B9C2-9BDB1672EA6D}" presName="img" presStyleLbl="fgImgPlace1" presStyleIdx="4" presStyleCnt="5" custScaleY="148688"/>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pt>
    <dgm:pt modelId="{F97F7BEE-8D9B-4969-9B78-F263EBEEE523}" type="pres">
      <dgm:prSet presAssocID="{B1F4F8B7-DC90-4E80-B9C2-9BDB1672EA6D}" presName="text" presStyleLbl="node1" presStyleIdx="4" presStyleCnt="5">
        <dgm:presLayoutVars>
          <dgm:bulletEnabled val="1"/>
        </dgm:presLayoutVars>
      </dgm:prSet>
      <dgm:spPr/>
      <dgm:t>
        <a:bodyPr/>
        <a:lstStyle/>
        <a:p>
          <a:endParaRPr lang="tr-TR"/>
        </a:p>
      </dgm:t>
    </dgm:pt>
  </dgm:ptLst>
  <dgm:cxnLst>
    <dgm:cxn modelId="{EDEE777D-BFDA-4453-86DD-67C2DB015B45}" srcId="{7EF2A921-4907-403F-B073-2F7120DEE1B1}" destId="{77CF6A88-2495-419B-BDD6-923BACE70807}" srcOrd="1" destOrd="0" parTransId="{43961843-E7F9-44F6-B790-CE81F1796925}" sibTransId="{7AA17F0A-C01A-4249-BD91-3E3314CD687B}"/>
    <dgm:cxn modelId="{8C9E2F42-CCB4-4849-9CAE-BF62F0A8112D}" srcId="{7EF2A921-4907-403F-B073-2F7120DEE1B1}" destId="{598694C1-179C-48C9-B131-86D7540A9593}" srcOrd="0" destOrd="0" parTransId="{E381D30E-0256-4185-9B8D-7779FBC987DD}" sibTransId="{3E0A7D12-4C43-4FF8-BD36-0271A7332744}"/>
    <dgm:cxn modelId="{09318132-3E05-4E6B-A392-4DFAB76C0675}" type="presOf" srcId="{77CF6A88-2495-419B-BDD6-923BACE70807}" destId="{D96F6FAC-BD3C-4769-8D66-3CBEE3CCCB4F}" srcOrd="0" destOrd="0" presId="urn:microsoft.com/office/officeart/2005/8/layout/vList4"/>
    <dgm:cxn modelId="{5C4D218C-390C-4E2C-AF8E-E5474273E05C}" type="presOf" srcId="{7EF2A921-4907-403F-B073-2F7120DEE1B1}" destId="{6251F3D2-2C9C-4E29-A48B-F8EEFA4562C0}" srcOrd="0" destOrd="0" presId="urn:microsoft.com/office/officeart/2005/8/layout/vList4"/>
    <dgm:cxn modelId="{CD03CC05-1CAD-4DA1-B0FF-D44DAA1620E8}" srcId="{7EF2A921-4907-403F-B073-2F7120DEE1B1}" destId="{B1F4F8B7-DC90-4E80-B9C2-9BDB1672EA6D}" srcOrd="4" destOrd="0" parTransId="{38E6F5E6-FE73-4295-B25C-2CE284F9C90A}" sibTransId="{D6B5ECCB-4E3E-4B01-8889-814CBDD211EB}"/>
    <dgm:cxn modelId="{8C6E77A8-08B9-486B-BADA-A829E4C3A119}" type="presOf" srcId="{77CF6A88-2495-419B-BDD6-923BACE70807}" destId="{95E5E2A6-3C4B-4967-AC87-72832377498D}" srcOrd="1" destOrd="0" presId="urn:microsoft.com/office/officeart/2005/8/layout/vList4"/>
    <dgm:cxn modelId="{52E08691-21AC-41E0-9CAC-08BEB2772DEE}" type="presOf" srcId="{BAA7A9DE-E611-4FBD-AA78-03378471C636}" destId="{855B1F72-EA3C-472D-9A0E-44DFD16FA3F2}" srcOrd="1" destOrd="0" presId="urn:microsoft.com/office/officeart/2005/8/layout/vList4"/>
    <dgm:cxn modelId="{CB287790-C744-4353-8101-0D746501FB3C}" type="presOf" srcId="{222F2785-7845-48A5-9A72-0084EE7FB33F}" destId="{AD1B8574-237E-4E7A-BD1C-D764D96CACB5}" srcOrd="0" destOrd="0" presId="urn:microsoft.com/office/officeart/2005/8/layout/vList4"/>
    <dgm:cxn modelId="{A5027B2A-F36F-4B4E-B9A5-5415B4FA164B}" type="presOf" srcId="{B1F4F8B7-DC90-4E80-B9C2-9BDB1672EA6D}" destId="{06223F18-79BB-4D56-84F2-23F5D470E670}" srcOrd="0" destOrd="0" presId="urn:microsoft.com/office/officeart/2005/8/layout/vList4"/>
    <dgm:cxn modelId="{58FDB925-BEE6-4397-B49F-169E66773FE7}" type="presOf" srcId="{222F2785-7845-48A5-9A72-0084EE7FB33F}" destId="{B315A706-4531-4B42-9323-4DEBFBC44BFF}" srcOrd="1" destOrd="0" presId="urn:microsoft.com/office/officeart/2005/8/layout/vList4"/>
    <dgm:cxn modelId="{D2551EAD-EB0B-414F-865C-2C6B9FE95D01}" srcId="{7EF2A921-4907-403F-B073-2F7120DEE1B1}" destId="{222F2785-7845-48A5-9A72-0084EE7FB33F}" srcOrd="3" destOrd="0" parTransId="{943119A2-F33C-48D2-A182-54FC3DAF3743}" sibTransId="{2EDAE672-A21C-44DB-B1B8-8418A49F494B}"/>
    <dgm:cxn modelId="{33959FB4-C4D3-4F0F-BEA7-70BBA55D2BDC}" type="presOf" srcId="{B1F4F8B7-DC90-4E80-B9C2-9BDB1672EA6D}" destId="{F97F7BEE-8D9B-4969-9B78-F263EBEEE523}" srcOrd="1" destOrd="0" presId="urn:microsoft.com/office/officeart/2005/8/layout/vList4"/>
    <dgm:cxn modelId="{0E704F18-3BEF-45E2-8F10-F03545730BD6}" srcId="{7EF2A921-4907-403F-B073-2F7120DEE1B1}" destId="{BAA7A9DE-E611-4FBD-AA78-03378471C636}" srcOrd="2" destOrd="0" parTransId="{BFE6900D-ABAE-4C09-9BF9-BE02FE5C8B64}" sibTransId="{665554C1-35E2-42E4-BFEE-D9383076A50D}"/>
    <dgm:cxn modelId="{2B829D70-2846-4E05-993A-D0538AAC6139}" type="presOf" srcId="{BAA7A9DE-E611-4FBD-AA78-03378471C636}" destId="{AE407BAD-C582-430E-978B-10FDA4012B86}" srcOrd="0" destOrd="0" presId="urn:microsoft.com/office/officeart/2005/8/layout/vList4"/>
    <dgm:cxn modelId="{2240981E-97D4-4453-AF40-E60885FA4649}" type="presOf" srcId="{598694C1-179C-48C9-B131-86D7540A9593}" destId="{D45E814A-799F-4A72-AF8A-19BB0D468744}" srcOrd="0" destOrd="0" presId="urn:microsoft.com/office/officeart/2005/8/layout/vList4"/>
    <dgm:cxn modelId="{3EF9CF12-F1D0-4669-8571-3823D9FE8E91}" type="presOf" srcId="{598694C1-179C-48C9-B131-86D7540A9593}" destId="{344FE9AC-0FBA-4A14-8005-0BB047F60581}" srcOrd="1" destOrd="0" presId="urn:microsoft.com/office/officeart/2005/8/layout/vList4"/>
    <dgm:cxn modelId="{9C0E05CD-D2BB-49DA-B56B-6FB110D2E734}" type="presParOf" srcId="{6251F3D2-2C9C-4E29-A48B-F8EEFA4562C0}" destId="{81184348-85D7-4D4E-ADD8-C63F66D567EA}" srcOrd="0" destOrd="0" presId="urn:microsoft.com/office/officeart/2005/8/layout/vList4"/>
    <dgm:cxn modelId="{0E616539-A583-448F-B6A8-91605717F4BA}" type="presParOf" srcId="{81184348-85D7-4D4E-ADD8-C63F66D567EA}" destId="{D45E814A-799F-4A72-AF8A-19BB0D468744}" srcOrd="0" destOrd="0" presId="urn:microsoft.com/office/officeart/2005/8/layout/vList4"/>
    <dgm:cxn modelId="{D93A41E2-6C7C-45E5-8149-38BB6A2A2C6F}" type="presParOf" srcId="{81184348-85D7-4D4E-ADD8-C63F66D567EA}" destId="{8F3709EC-F72B-4A59-9FEA-C23D2A97E417}" srcOrd="1" destOrd="0" presId="urn:microsoft.com/office/officeart/2005/8/layout/vList4"/>
    <dgm:cxn modelId="{7D00CAA1-CCC8-46DB-9F97-9FFF649C16A7}" type="presParOf" srcId="{81184348-85D7-4D4E-ADD8-C63F66D567EA}" destId="{344FE9AC-0FBA-4A14-8005-0BB047F60581}" srcOrd="2" destOrd="0" presId="urn:microsoft.com/office/officeart/2005/8/layout/vList4"/>
    <dgm:cxn modelId="{77FBB4AB-935C-4608-9657-6D5CABF2575A}" type="presParOf" srcId="{6251F3D2-2C9C-4E29-A48B-F8EEFA4562C0}" destId="{89F65EAB-D4B0-40C3-BF7F-94BE8053A441}" srcOrd="1" destOrd="0" presId="urn:microsoft.com/office/officeart/2005/8/layout/vList4"/>
    <dgm:cxn modelId="{9CE8AF67-9B3F-4AAE-91F6-276C88E26EA6}" type="presParOf" srcId="{6251F3D2-2C9C-4E29-A48B-F8EEFA4562C0}" destId="{62387F28-6EEE-4282-B478-CD7E5BC36A1F}" srcOrd="2" destOrd="0" presId="urn:microsoft.com/office/officeart/2005/8/layout/vList4"/>
    <dgm:cxn modelId="{BAB0FB4C-3356-4F7A-B761-2AF6A88E3287}" type="presParOf" srcId="{62387F28-6EEE-4282-B478-CD7E5BC36A1F}" destId="{D96F6FAC-BD3C-4769-8D66-3CBEE3CCCB4F}" srcOrd="0" destOrd="0" presId="urn:microsoft.com/office/officeart/2005/8/layout/vList4"/>
    <dgm:cxn modelId="{1BDFD17F-E2A5-43B5-ACAA-5F9A147B25C8}" type="presParOf" srcId="{62387F28-6EEE-4282-B478-CD7E5BC36A1F}" destId="{6166E5B8-1022-4A47-99E1-9D4FBC558694}" srcOrd="1" destOrd="0" presId="urn:microsoft.com/office/officeart/2005/8/layout/vList4"/>
    <dgm:cxn modelId="{FA62FBDC-BD83-47B3-8582-7A1D2F34FBF5}" type="presParOf" srcId="{62387F28-6EEE-4282-B478-CD7E5BC36A1F}" destId="{95E5E2A6-3C4B-4967-AC87-72832377498D}" srcOrd="2" destOrd="0" presId="urn:microsoft.com/office/officeart/2005/8/layout/vList4"/>
    <dgm:cxn modelId="{4302B7D3-B95A-437E-A32F-F1995D1DAB1F}" type="presParOf" srcId="{6251F3D2-2C9C-4E29-A48B-F8EEFA4562C0}" destId="{E3E09E6F-6281-469F-AB5D-81C68A7FF47B}" srcOrd="3" destOrd="0" presId="urn:microsoft.com/office/officeart/2005/8/layout/vList4"/>
    <dgm:cxn modelId="{B6568520-3E03-4D40-8B9E-5201FC2B2784}" type="presParOf" srcId="{6251F3D2-2C9C-4E29-A48B-F8EEFA4562C0}" destId="{D6B9A1F0-5C49-48E1-9CDB-016707479E05}" srcOrd="4" destOrd="0" presId="urn:microsoft.com/office/officeart/2005/8/layout/vList4"/>
    <dgm:cxn modelId="{943E037A-270C-4FD8-8E43-7E9924F5AA82}" type="presParOf" srcId="{D6B9A1F0-5C49-48E1-9CDB-016707479E05}" destId="{AE407BAD-C582-430E-978B-10FDA4012B86}" srcOrd="0" destOrd="0" presId="urn:microsoft.com/office/officeart/2005/8/layout/vList4"/>
    <dgm:cxn modelId="{1094D243-360B-4B9F-BA22-08B81E6CB51B}" type="presParOf" srcId="{D6B9A1F0-5C49-48E1-9CDB-016707479E05}" destId="{2FC35C09-73F4-4281-B1DF-5E7AAB132534}" srcOrd="1" destOrd="0" presId="urn:microsoft.com/office/officeart/2005/8/layout/vList4"/>
    <dgm:cxn modelId="{B3C46B19-79A5-4FAD-82BF-9407C7912431}" type="presParOf" srcId="{D6B9A1F0-5C49-48E1-9CDB-016707479E05}" destId="{855B1F72-EA3C-472D-9A0E-44DFD16FA3F2}" srcOrd="2" destOrd="0" presId="urn:microsoft.com/office/officeart/2005/8/layout/vList4"/>
    <dgm:cxn modelId="{55B6D2BC-BA6C-48EE-85F7-C35F15361B39}" type="presParOf" srcId="{6251F3D2-2C9C-4E29-A48B-F8EEFA4562C0}" destId="{93844407-6AD6-41C9-A41C-024207EF4F92}" srcOrd="5" destOrd="0" presId="urn:microsoft.com/office/officeart/2005/8/layout/vList4"/>
    <dgm:cxn modelId="{7DC8A97D-5EC7-420D-BCDE-B3A2051CAB06}" type="presParOf" srcId="{6251F3D2-2C9C-4E29-A48B-F8EEFA4562C0}" destId="{7B5B1BF6-0A45-403F-AC89-AEB623853E51}" srcOrd="6" destOrd="0" presId="urn:microsoft.com/office/officeart/2005/8/layout/vList4"/>
    <dgm:cxn modelId="{7B07175E-D710-4988-8E8D-895236E2488B}" type="presParOf" srcId="{7B5B1BF6-0A45-403F-AC89-AEB623853E51}" destId="{AD1B8574-237E-4E7A-BD1C-D764D96CACB5}" srcOrd="0" destOrd="0" presId="urn:microsoft.com/office/officeart/2005/8/layout/vList4"/>
    <dgm:cxn modelId="{5EE3A36A-2AE9-4518-A4AF-22398D35B3AD}" type="presParOf" srcId="{7B5B1BF6-0A45-403F-AC89-AEB623853E51}" destId="{01114CBE-E2F6-4219-A82A-EF7779B60629}" srcOrd="1" destOrd="0" presId="urn:microsoft.com/office/officeart/2005/8/layout/vList4"/>
    <dgm:cxn modelId="{537CFC25-5F08-40B1-9309-BA8FD21FEA84}" type="presParOf" srcId="{7B5B1BF6-0A45-403F-AC89-AEB623853E51}" destId="{B315A706-4531-4B42-9323-4DEBFBC44BFF}" srcOrd="2" destOrd="0" presId="urn:microsoft.com/office/officeart/2005/8/layout/vList4"/>
    <dgm:cxn modelId="{322783EE-BDBA-4670-A105-FAB663C75ED3}" type="presParOf" srcId="{6251F3D2-2C9C-4E29-A48B-F8EEFA4562C0}" destId="{33F32AB4-9540-4175-81A1-2FA78C3D3CCF}" srcOrd="7" destOrd="0" presId="urn:microsoft.com/office/officeart/2005/8/layout/vList4"/>
    <dgm:cxn modelId="{CA8DBBAA-B9C0-4D54-92F7-9FE5317B935C}" type="presParOf" srcId="{6251F3D2-2C9C-4E29-A48B-F8EEFA4562C0}" destId="{F5344B92-FD23-4003-BB5D-DF884F936A6C}" srcOrd="8" destOrd="0" presId="urn:microsoft.com/office/officeart/2005/8/layout/vList4"/>
    <dgm:cxn modelId="{C3706466-99AF-4A96-BD30-E54521AABA40}" type="presParOf" srcId="{F5344B92-FD23-4003-BB5D-DF884F936A6C}" destId="{06223F18-79BB-4D56-84F2-23F5D470E670}" srcOrd="0" destOrd="0" presId="urn:microsoft.com/office/officeart/2005/8/layout/vList4"/>
    <dgm:cxn modelId="{FA4C9162-DD28-46BD-9394-EB06FE617677}" type="presParOf" srcId="{F5344B92-FD23-4003-BB5D-DF884F936A6C}" destId="{C6999217-3B7C-4CB7-9C14-E8F4B66D850F}" srcOrd="1" destOrd="0" presId="urn:microsoft.com/office/officeart/2005/8/layout/vList4"/>
    <dgm:cxn modelId="{C30760D0-D1F1-46B1-8E40-2C47F3CA2200}" type="presParOf" srcId="{F5344B92-FD23-4003-BB5D-DF884F936A6C}" destId="{F97F7BEE-8D9B-4969-9B78-F263EBEEE523}" srcOrd="2" destOrd="0" presId="urn:microsoft.com/office/officeart/2005/8/layout/v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F2A921-4907-403F-B073-2F7120DEE1B1}"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tr-TR"/>
        </a:p>
      </dgm:t>
    </dgm:pt>
    <dgm:pt modelId="{DF5F5296-A870-4922-962B-E8625F46412D}">
      <dgm:prSet custT="1"/>
      <dgm:spPr>
        <a:solidFill>
          <a:schemeClr val="bg2">
            <a:lumMod val="75000"/>
          </a:schemeClr>
        </a:solidFill>
      </dgm:spPr>
      <dgm:t>
        <a:bodyPr/>
        <a:lstStyle/>
        <a:p>
          <a:pPr algn="just"/>
          <a:r>
            <a:rPr lang="tr-TR" sz="2000" dirty="0">
              <a:latin typeface="Calibri" panose="020F0502020204030204" pitchFamily="34" charset="0"/>
              <a:cs typeface="Calibri" panose="020F0502020204030204" pitchFamily="34" charset="0"/>
            </a:rPr>
            <a:t>Yetişkinler çocuklara teknoloji ve internetin doğru kullanımı konusunda bilgi verirken davranışlarıyla da rol model olmalıdır.</a:t>
          </a:r>
          <a:endParaRPr lang="tr-TR" sz="2000" dirty="0"/>
        </a:p>
      </dgm:t>
    </dgm:pt>
    <dgm:pt modelId="{2BF6D8FB-F2BF-4B2C-B316-4ECAAE8E3B06}" cxnId="{3F6A31B7-DE77-4684-8F5F-B9DFAA48F2C2}" type="parTrans">
      <dgm:prSet/>
      <dgm:spPr/>
      <dgm:t>
        <a:bodyPr/>
        <a:lstStyle/>
        <a:p>
          <a:endParaRPr lang="tr-TR"/>
        </a:p>
      </dgm:t>
    </dgm:pt>
    <dgm:pt modelId="{15E8D4D7-F594-4A42-9EAD-30BC5688D44D}" cxnId="{3F6A31B7-DE77-4684-8F5F-B9DFAA48F2C2}" type="sibTrans">
      <dgm:prSet/>
      <dgm:spPr/>
      <dgm:t>
        <a:bodyPr/>
        <a:lstStyle/>
        <a:p>
          <a:endParaRPr lang="tr-TR"/>
        </a:p>
      </dgm:t>
    </dgm:pt>
    <dgm:pt modelId="{B58DC847-909D-4794-9599-C016F189F1E5}" type="pres">
      <dgm:prSet presAssocID="{7EF2A921-4907-403F-B073-2F7120DEE1B1}" presName="linear" presStyleCnt="0">
        <dgm:presLayoutVars>
          <dgm:animLvl val="lvl"/>
          <dgm:resizeHandles val="exact"/>
        </dgm:presLayoutVars>
      </dgm:prSet>
      <dgm:spPr/>
      <dgm:t>
        <a:bodyPr/>
        <a:lstStyle/>
        <a:p>
          <a:endParaRPr lang="tr-TR"/>
        </a:p>
      </dgm:t>
    </dgm:pt>
    <dgm:pt modelId="{79593FCF-A6C1-4BBB-A06C-41C36C599D8A}" type="pres">
      <dgm:prSet presAssocID="{DF5F5296-A870-4922-962B-E8625F46412D}" presName="parentText" presStyleLbl="node1" presStyleIdx="0" presStyleCnt="1" custLinFactNeighborX="-1797" custLinFactNeighborY="-48639">
        <dgm:presLayoutVars>
          <dgm:chMax val="0"/>
          <dgm:bulletEnabled val="1"/>
        </dgm:presLayoutVars>
      </dgm:prSet>
      <dgm:spPr/>
      <dgm:t>
        <a:bodyPr/>
        <a:lstStyle/>
        <a:p>
          <a:endParaRPr lang="tr-TR"/>
        </a:p>
      </dgm:t>
    </dgm:pt>
  </dgm:ptLst>
  <dgm:cxnLst>
    <dgm:cxn modelId="{D680857E-FF34-4F6D-A476-C3FB624B8969}" type="presOf" srcId="{DF5F5296-A870-4922-962B-E8625F46412D}" destId="{79593FCF-A6C1-4BBB-A06C-41C36C599D8A}" srcOrd="0" destOrd="0" presId="urn:microsoft.com/office/officeart/2005/8/layout/vList2"/>
    <dgm:cxn modelId="{47FCE89F-D40C-4B31-AD77-F5CDEB64274F}" type="presOf" srcId="{7EF2A921-4907-403F-B073-2F7120DEE1B1}" destId="{B58DC847-909D-4794-9599-C016F189F1E5}" srcOrd="0" destOrd="0" presId="urn:microsoft.com/office/officeart/2005/8/layout/vList2"/>
    <dgm:cxn modelId="{3F6A31B7-DE77-4684-8F5F-B9DFAA48F2C2}" srcId="{7EF2A921-4907-403F-B073-2F7120DEE1B1}" destId="{DF5F5296-A870-4922-962B-E8625F46412D}" srcOrd="0" destOrd="0" parTransId="{2BF6D8FB-F2BF-4B2C-B316-4ECAAE8E3B06}" sibTransId="{15E8D4D7-F594-4A42-9EAD-30BC5688D44D}"/>
    <dgm:cxn modelId="{79ED0C18-D45D-49F4-A4CC-A50BC5B21C09}" type="presParOf" srcId="{B58DC847-909D-4794-9599-C016F189F1E5}" destId="{79593FCF-A6C1-4BBB-A06C-41C36C599D8A}" srcOrd="0" destOrd="0" presId="urn:microsoft.com/office/officeart/2005/8/layout/vList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F2A921-4907-403F-B073-2F7120DEE1B1}"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tr-TR"/>
        </a:p>
      </dgm:t>
    </dgm:pt>
    <dgm:pt modelId="{AEDCE19A-04CE-42C7-BA0E-BF4287A8E59C}">
      <dgm:prSet custT="1"/>
      <dgm:spPr>
        <a:noFill/>
        <a:ln>
          <a:noFill/>
        </a:ln>
      </dgm:spPr>
      <dgm:t>
        <a:bodyPr/>
        <a:lstStyle/>
        <a:p>
          <a:pPr algn="just"/>
          <a:r>
            <a:rPr lang="tr-TR" sz="2000" dirty="0">
              <a:latin typeface="Calibri" panose="020F0502020204030204" pitchFamily="34" charset="0"/>
              <a:cs typeface="Calibri" panose="020F0502020204030204" pitchFamily="34" charset="0"/>
            </a:rPr>
            <a:t>Çocukların dijital ortamlarda geçirdiği zamanı azaltmak için onların farklı sosyal, kültürel ve sportif etkinliklere katılması desteklenmeli, aile içi etkinlikler düzenlenmeli,</a:t>
          </a:r>
        </a:p>
      </dgm:t>
    </dgm:pt>
    <dgm:pt modelId="{C2E050DC-65A6-45EA-9315-1C80F75C3B39}" cxnId="{B2BFD982-EC75-4398-8F47-41EB1621AAD1}" type="parTrans">
      <dgm:prSet/>
      <dgm:spPr/>
      <dgm:t>
        <a:bodyPr/>
        <a:lstStyle/>
        <a:p>
          <a:endParaRPr lang="tr-TR"/>
        </a:p>
      </dgm:t>
    </dgm:pt>
    <dgm:pt modelId="{051FE958-F40F-44CF-A901-93FB83D2E3D9}" cxnId="{B2BFD982-EC75-4398-8F47-41EB1621AAD1}" type="sibTrans">
      <dgm:prSet/>
      <dgm:spPr/>
      <dgm:t>
        <a:bodyPr/>
        <a:lstStyle/>
        <a:p>
          <a:endParaRPr lang="tr-TR"/>
        </a:p>
      </dgm:t>
    </dgm:pt>
    <dgm:pt modelId="{1C3DBFCD-197E-4272-A1C3-0921C380511C}">
      <dgm:prSet custT="1"/>
      <dgm:spPr>
        <a:noFill/>
        <a:ln>
          <a:noFill/>
        </a:ln>
      </dgm:spPr>
      <dgm:t>
        <a:bodyPr/>
        <a:lstStyle/>
        <a:p>
          <a:r>
            <a:rPr lang="tr-TR" sz="2000" dirty="0">
              <a:latin typeface="Calibri" panose="020F0502020204030204" pitchFamily="34" charset="0"/>
              <a:cs typeface="Calibri" panose="020F0502020204030204" pitchFamily="34" charset="0"/>
            </a:rPr>
            <a:t>Özellikle 3 yaşına kadar çocuklar ekrana maruz bırakılmamalı,</a:t>
          </a:r>
        </a:p>
      </dgm:t>
    </dgm:pt>
    <dgm:pt modelId="{73114401-B4D6-41B5-A661-4CC6475F1B0F}" cxnId="{65A3ED53-8FD5-43BE-878C-62118CC5EEA0}" type="parTrans">
      <dgm:prSet/>
      <dgm:spPr/>
      <dgm:t>
        <a:bodyPr/>
        <a:lstStyle/>
        <a:p>
          <a:endParaRPr lang="tr-TR"/>
        </a:p>
      </dgm:t>
    </dgm:pt>
    <dgm:pt modelId="{157DFAFD-02CC-4A30-88FD-537542D71D5E}" cxnId="{65A3ED53-8FD5-43BE-878C-62118CC5EEA0}" type="sibTrans">
      <dgm:prSet/>
      <dgm:spPr/>
      <dgm:t>
        <a:bodyPr/>
        <a:lstStyle/>
        <a:p>
          <a:endParaRPr lang="tr-TR"/>
        </a:p>
      </dgm:t>
    </dgm:pt>
    <dgm:pt modelId="{69DC692C-1132-4090-8A0A-1304A65FE3CF}">
      <dgm:prSet custT="1"/>
      <dgm:spPr>
        <a:noFill/>
        <a:ln>
          <a:noFill/>
        </a:ln>
        <a:effectLst>
          <a:softEdge rad="0"/>
        </a:effectLst>
      </dgm:spPr>
      <dgm:t>
        <a:bodyPr/>
        <a:lstStyle/>
        <a:p>
          <a:r>
            <a:rPr lang="tr-TR" sz="2000" dirty="0">
              <a:latin typeface="Calibri" panose="020F0502020204030204" pitchFamily="34" charset="0"/>
              <a:cs typeface="Calibri" panose="020F0502020204030204" pitchFamily="34" charset="0"/>
            </a:rPr>
            <a:t>Mobil cihazlar çocuklar için bir oyuncak ya da ödül olarak görülmemelidir.</a:t>
          </a:r>
        </a:p>
      </dgm:t>
    </dgm:pt>
    <dgm:pt modelId="{5F7A14D6-4C5B-4972-8B1B-26B790ECB142}" cxnId="{6A4A5138-73D1-44C4-BFB5-43AD815E38C9}" type="parTrans">
      <dgm:prSet/>
      <dgm:spPr/>
      <dgm:t>
        <a:bodyPr/>
        <a:lstStyle/>
        <a:p>
          <a:endParaRPr lang="tr-TR"/>
        </a:p>
      </dgm:t>
    </dgm:pt>
    <dgm:pt modelId="{6D80CE51-0E88-4ED2-AC23-13D213979C61}" cxnId="{6A4A5138-73D1-44C4-BFB5-43AD815E38C9}" type="sibTrans">
      <dgm:prSet/>
      <dgm:spPr/>
      <dgm:t>
        <a:bodyPr/>
        <a:lstStyle/>
        <a:p>
          <a:endParaRPr lang="tr-TR"/>
        </a:p>
      </dgm:t>
    </dgm:pt>
    <dgm:pt modelId="{8DC24F84-19BA-42CB-8055-C5DC87A4E6CA}" type="pres">
      <dgm:prSet presAssocID="{7EF2A921-4907-403F-B073-2F7120DEE1B1}" presName="linear" presStyleCnt="0">
        <dgm:presLayoutVars>
          <dgm:dir/>
          <dgm:resizeHandles val="exact"/>
        </dgm:presLayoutVars>
      </dgm:prSet>
      <dgm:spPr/>
      <dgm:t>
        <a:bodyPr/>
        <a:lstStyle/>
        <a:p>
          <a:endParaRPr lang="tr-TR"/>
        </a:p>
      </dgm:t>
    </dgm:pt>
    <dgm:pt modelId="{A9D4DE0E-E82D-45E7-904D-84AB41F44CFC}" type="pres">
      <dgm:prSet presAssocID="{AEDCE19A-04CE-42C7-BA0E-BF4287A8E59C}" presName="comp" presStyleCnt="0"/>
      <dgm:spPr/>
    </dgm:pt>
    <dgm:pt modelId="{F9EB0717-D21E-402A-850D-82ACB8C555F6}" type="pres">
      <dgm:prSet presAssocID="{AEDCE19A-04CE-42C7-BA0E-BF4287A8E59C}" presName="box" presStyleLbl="node1" presStyleIdx="0" presStyleCnt="3"/>
      <dgm:spPr/>
      <dgm:t>
        <a:bodyPr/>
        <a:lstStyle/>
        <a:p>
          <a:endParaRPr lang="tr-TR"/>
        </a:p>
      </dgm:t>
    </dgm:pt>
    <dgm:pt modelId="{EEF135AC-660C-4BCB-8CDD-7537BA0A89F8}" type="pres">
      <dgm:prSet presAssocID="{AEDCE19A-04CE-42C7-BA0E-BF4287A8E59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tr-TR"/>
        </a:p>
      </dgm:t>
    </dgm:pt>
    <dgm:pt modelId="{159A12D1-9A25-4C33-9337-CE17C90F5CEA}" type="pres">
      <dgm:prSet presAssocID="{AEDCE19A-04CE-42C7-BA0E-BF4287A8E59C}" presName="text" presStyleLbl="node1" presStyleIdx="0" presStyleCnt="3">
        <dgm:presLayoutVars>
          <dgm:bulletEnabled val="1"/>
        </dgm:presLayoutVars>
      </dgm:prSet>
      <dgm:spPr/>
      <dgm:t>
        <a:bodyPr/>
        <a:lstStyle/>
        <a:p>
          <a:endParaRPr lang="tr-TR"/>
        </a:p>
      </dgm:t>
    </dgm:pt>
    <dgm:pt modelId="{84D8ACEA-25C4-4278-B91A-219E8CDDCF59}" type="pres">
      <dgm:prSet presAssocID="{051FE958-F40F-44CF-A901-93FB83D2E3D9}" presName="spacer" presStyleCnt="0"/>
      <dgm:spPr/>
    </dgm:pt>
    <dgm:pt modelId="{73FA757C-C7B1-4685-800A-BBCE41EFD394}" type="pres">
      <dgm:prSet presAssocID="{1C3DBFCD-197E-4272-A1C3-0921C380511C}" presName="comp" presStyleCnt="0"/>
      <dgm:spPr/>
    </dgm:pt>
    <dgm:pt modelId="{1E0F3728-52A7-49E0-93A7-5D1DD7A77B0A}" type="pres">
      <dgm:prSet presAssocID="{1C3DBFCD-197E-4272-A1C3-0921C380511C}" presName="box" presStyleLbl="node1" presStyleIdx="1" presStyleCnt="3"/>
      <dgm:spPr/>
      <dgm:t>
        <a:bodyPr/>
        <a:lstStyle/>
        <a:p>
          <a:endParaRPr lang="tr-TR"/>
        </a:p>
      </dgm:t>
    </dgm:pt>
    <dgm:pt modelId="{E82A3ED4-3BA7-4B06-94E6-0CF5FF442CEA}" type="pres">
      <dgm:prSet presAssocID="{1C3DBFCD-197E-4272-A1C3-0921C380511C}"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dgm:spPr>
    </dgm:pt>
    <dgm:pt modelId="{23516906-53DD-403C-A9D6-BE958150AB34}" type="pres">
      <dgm:prSet presAssocID="{1C3DBFCD-197E-4272-A1C3-0921C380511C}" presName="text" presStyleLbl="node1" presStyleIdx="1" presStyleCnt="3">
        <dgm:presLayoutVars>
          <dgm:bulletEnabled val="1"/>
        </dgm:presLayoutVars>
      </dgm:prSet>
      <dgm:spPr/>
      <dgm:t>
        <a:bodyPr/>
        <a:lstStyle/>
        <a:p>
          <a:endParaRPr lang="tr-TR"/>
        </a:p>
      </dgm:t>
    </dgm:pt>
    <dgm:pt modelId="{3BF2329A-784B-41ED-859E-E836B549F93E}" type="pres">
      <dgm:prSet presAssocID="{157DFAFD-02CC-4A30-88FD-537542D71D5E}" presName="spacer" presStyleCnt="0"/>
      <dgm:spPr/>
    </dgm:pt>
    <dgm:pt modelId="{B0DEBF1A-0CB3-4520-A708-39FAE2F6F699}" type="pres">
      <dgm:prSet presAssocID="{69DC692C-1132-4090-8A0A-1304A65FE3CF}" presName="comp" presStyleCnt="0"/>
      <dgm:spPr/>
    </dgm:pt>
    <dgm:pt modelId="{D2D54313-D2D9-4D7A-9A4E-5D0CFC7312A6}" type="pres">
      <dgm:prSet presAssocID="{69DC692C-1132-4090-8A0A-1304A65FE3CF}" presName="box" presStyleLbl="node1" presStyleIdx="2" presStyleCnt="3"/>
      <dgm:spPr/>
      <dgm:t>
        <a:bodyPr/>
        <a:lstStyle/>
        <a:p>
          <a:endParaRPr lang="tr-TR"/>
        </a:p>
      </dgm:t>
    </dgm:pt>
    <dgm:pt modelId="{FF6DE873-1852-4FC0-AC13-0EE1934496CC}" type="pres">
      <dgm:prSet presAssocID="{69DC692C-1132-4090-8A0A-1304A65FE3CF}"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A2C7A380-32DC-477D-95BA-9FFA54123E40}" type="pres">
      <dgm:prSet presAssocID="{69DC692C-1132-4090-8A0A-1304A65FE3CF}" presName="text" presStyleLbl="node1" presStyleIdx="2" presStyleCnt="3">
        <dgm:presLayoutVars>
          <dgm:bulletEnabled val="1"/>
        </dgm:presLayoutVars>
      </dgm:prSet>
      <dgm:spPr/>
      <dgm:t>
        <a:bodyPr/>
        <a:lstStyle/>
        <a:p>
          <a:endParaRPr lang="tr-TR"/>
        </a:p>
      </dgm:t>
    </dgm:pt>
  </dgm:ptLst>
  <dgm:cxnLst>
    <dgm:cxn modelId="{DFD7864B-46C0-4CE1-ACCD-32058CEE3830}" type="presOf" srcId="{7EF2A921-4907-403F-B073-2F7120DEE1B1}" destId="{8DC24F84-19BA-42CB-8055-C5DC87A4E6CA}" srcOrd="0" destOrd="0" presId="urn:microsoft.com/office/officeart/2005/8/layout/vList4"/>
    <dgm:cxn modelId="{ACC90E58-5085-4A29-BB04-27B14B8B1CD2}" type="presOf" srcId="{1C3DBFCD-197E-4272-A1C3-0921C380511C}" destId="{1E0F3728-52A7-49E0-93A7-5D1DD7A77B0A}" srcOrd="0" destOrd="0" presId="urn:microsoft.com/office/officeart/2005/8/layout/vList4"/>
    <dgm:cxn modelId="{65A3ED53-8FD5-43BE-878C-62118CC5EEA0}" srcId="{7EF2A921-4907-403F-B073-2F7120DEE1B1}" destId="{1C3DBFCD-197E-4272-A1C3-0921C380511C}" srcOrd="1" destOrd="0" parTransId="{73114401-B4D6-41B5-A661-4CC6475F1B0F}" sibTransId="{157DFAFD-02CC-4A30-88FD-537542D71D5E}"/>
    <dgm:cxn modelId="{22442CE5-72E8-4ECF-A02F-53ADCE669641}" type="presOf" srcId="{AEDCE19A-04CE-42C7-BA0E-BF4287A8E59C}" destId="{F9EB0717-D21E-402A-850D-82ACB8C555F6}" srcOrd="0" destOrd="0" presId="urn:microsoft.com/office/officeart/2005/8/layout/vList4"/>
    <dgm:cxn modelId="{DBD543BC-A965-43BA-9235-6CB614DADBDB}" type="presOf" srcId="{69DC692C-1132-4090-8A0A-1304A65FE3CF}" destId="{D2D54313-D2D9-4D7A-9A4E-5D0CFC7312A6}" srcOrd="0" destOrd="0" presId="urn:microsoft.com/office/officeart/2005/8/layout/vList4"/>
    <dgm:cxn modelId="{B2BFD982-EC75-4398-8F47-41EB1621AAD1}" srcId="{7EF2A921-4907-403F-B073-2F7120DEE1B1}" destId="{AEDCE19A-04CE-42C7-BA0E-BF4287A8E59C}" srcOrd="0" destOrd="0" parTransId="{C2E050DC-65A6-45EA-9315-1C80F75C3B39}" sibTransId="{051FE958-F40F-44CF-A901-93FB83D2E3D9}"/>
    <dgm:cxn modelId="{6A4A5138-73D1-44C4-BFB5-43AD815E38C9}" srcId="{7EF2A921-4907-403F-B073-2F7120DEE1B1}" destId="{69DC692C-1132-4090-8A0A-1304A65FE3CF}" srcOrd="2" destOrd="0" parTransId="{5F7A14D6-4C5B-4972-8B1B-26B790ECB142}" sibTransId="{6D80CE51-0E88-4ED2-AC23-13D213979C61}"/>
    <dgm:cxn modelId="{0A6EA72F-217D-4BEC-AD46-D50F4114E0B3}" type="presOf" srcId="{AEDCE19A-04CE-42C7-BA0E-BF4287A8E59C}" destId="{159A12D1-9A25-4C33-9337-CE17C90F5CEA}" srcOrd="1" destOrd="0" presId="urn:microsoft.com/office/officeart/2005/8/layout/vList4"/>
    <dgm:cxn modelId="{7F17481D-12D5-4C0C-A585-20826CA5A1F3}" type="presOf" srcId="{69DC692C-1132-4090-8A0A-1304A65FE3CF}" destId="{A2C7A380-32DC-477D-95BA-9FFA54123E40}" srcOrd="1" destOrd="0" presId="urn:microsoft.com/office/officeart/2005/8/layout/vList4"/>
    <dgm:cxn modelId="{8904C838-8847-4689-A074-27F6EB4AB7D3}" type="presOf" srcId="{1C3DBFCD-197E-4272-A1C3-0921C380511C}" destId="{23516906-53DD-403C-A9D6-BE958150AB34}" srcOrd="1" destOrd="0" presId="urn:microsoft.com/office/officeart/2005/8/layout/vList4"/>
    <dgm:cxn modelId="{8AC519E1-3830-41A6-9D2D-7DDF34E8AD1F}" type="presParOf" srcId="{8DC24F84-19BA-42CB-8055-C5DC87A4E6CA}" destId="{A9D4DE0E-E82D-45E7-904D-84AB41F44CFC}" srcOrd="0" destOrd="0" presId="urn:microsoft.com/office/officeart/2005/8/layout/vList4"/>
    <dgm:cxn modelId="{1090DFEB-2DE0-4E94-A72F-F5073CAB3E19}" type="presParOf" srcId="{A9D4DE0E-E82D-45E7-904D-84AB41F44CFC}" destId="{F9EB0717-D21E-402A-850D-82ACB8C555F6}" srcOrd="0" destOrd="0" presId="urn:microsoft.com/office/officeart/2005/8/layout/vList4"/>
    <dgm:cxn modelId="{8270255E-D30D-4891-9DB8-39BACCB0B8B0}" type="presParOf" srcId="{A9D4DE0E-E82D-45E7-904D-84AB41F44CFC}" destId="{EEF135AC-660C-4BCB-8CDD-7537BA0A89F8}" srcOrd="1" destOrd="0" presId="urn:microsoft.com/office/officeart/2005/8/layout/vList4"/>
    <dgm:cxn modelId="{C19626DD-226A-4A53-AA13-A4EB34487258}" type="presParOf" srcId="{A9D4DE0E-E82D-45E7-904D-84AB41F44CFC}" destId="{159A12D1-9A25-4C33-9337-CE17C90F5CEA}" srcOrd="2" destOrd="0" presId="urn:microsoft.com/office/officeart/2005/8/layout/vList4"/>
    <dgm:cxn modelId="{CA7D271F-B54E-4607-A031-A3DA92DC87F2}" type="presParOf" srcId="{8DC24F84-19BA-42CB-8055-C5DC87A4E6CA}" destId="{84D8ACEA-25C4-4278-B91A-219E8CDDCF59}" srcOrd="1" destOrd="0" presId="urn:microsoft.com/office/officeart/2005/8/layout/vList4"/>
    <dgm:cxn modelId="{EC8F01D7-4500-4EE2-9943-0C844C6C770D}" type="presParOf" srcId="{8DC24F84-19BA-42CB-8055-C5DC87A4E6CA}" destId="{73FA757C-C7B1-4685-800A-BBCE41EFD394}" srcOrd="2" destOrd="0" presId="urn:microsoft.com/office/officeart/2005/8/layout/vList4"/>
    <dgm:cxn modelId="{3C3942EB-E56F-4204-AE71-40CF2E38C462}" type="presParOf" srcId="{73FA757C-C7B1-4685-800A-BBCE41EFD394}" destId="{1E0F3728-52A7-49E0-93A7-5D1DD7A77B0A}" srcOrd="0" destOrd="0" presId="urn:microsoft.com/office/officeart/2005/8/layout/vList4"/>
    <dgm:cxn modelId="{16AABB1B-42F3-4909-8872-515758F9BD74}" type="presParOf" srcId="{73FA757C-C7B1-4685-800A-BBCE41EFD394}" destId="{E82A3ED4-3BA7-4B06-94E6-0CF5FF442CEA}" srcOrd="1" destOrd="0" presId="urn:microsoft.com/office/officeart/2005/8/layout/vList4"/>
    <dgm:cxn modelId="{A9C6B0A4-2692-4A25-AE9C-723E5A65F2B6}" type="presParOf" srcId="{73FA757C-C7B1-4685-800A-BBCE41EFD394}" destId="{23516906-53DD-403C-A9D6-BE958150AB34}" srcOrd="2" destOrd="0" presId="urn:microsoft.com/office/officeart/2005/8/layout/vList4"/>
    <dgm:cxn modelId="{14BD9BF8-55FD-435D-B867-4BD739D05E4C}" type="presParOf" srcId="{8DC24F84-19BA-42CB-8055-C5DC87A4E6CA}" destId="{3BF2329A-784B-41ED-859E-E836B549F93E}" srcOrd="3" destOrd="0" presId="urn:microsoft.com/office/officeart/2005/8/layout/vList4"/>
    <dgm:cxn modelId="{23584C9A-CE16-4CD0-9F74-C06F43930854}" type="presParOf" srcId="{8DC24F84-19BA-42CB-8055-C5DC87A4E6CA}" destId="{B0DEBF1A-0CB3-4520-A708-39FAE2F6F699}" srcOrd="4" destOrd="0" presId="urn:microsoft.com/office/officeart/2005/8/layout/vList4"/>
    <dgm:cxn modelId="{7D556778-F26B-47F7-8BD7-93BA8321EE45}" type="presParOf" srcId="{B0DEBF1A-0CB3-4520-A708-39FAE2F6F699}" destId="{D2D54313-D2D9-4D7A-9A4E-5D0CFC7312A6}" srcOrd="0" destOrd="0" presId="urn:microsoft.com/office/officeart/2005/8/layout/vList4"/>
    <dgm:cxn modelId="{E365F615-B8AC-4F68-8A76-9CF9D928BE9F}" type="presParOf" srcId="{B0DEBF1A-0CB3-4520-A708-39FAE2F6F699}" destId="{FF6DE873-1852-4FC0-AC13-0EE1934496CC}" srcOrd="1" destOrd="0" presId="urn:microsoft.com/office/officeart/2005/8/layout/vList4"/>
    <dgm:cxn modelId="{0D78F266-42F5-4B59-B426-494E20977F3F}" type="presParOf" srcId="{B0DEBF1A-0CB3-4520-A708-39FAE2F6F699}" destId="{A2C7A380-32DC-477D-95BA-9FFA54123E40}" srcOrd="2" destOrd="0" presId="urn:microsoft.com/office/officeart/2005/8/layout/vList4"/>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77C09-A275-4993-82B2-AF5D829ECF59}" type="doc">
      <dgm:prSet loTypeId="urn:microsoft.com/office/officeart/2009/3/layout/HorizontalOrganizationChart" loCatId="hierarchy" qsTypeId="urn:microsoft.com/office/officeart/2005/8/quickstyle/3d2" qsCatId="3D" csTypeId="urn:microsoft.com/office/officeart/2005/8/colors/accent2_1" csCatId="accent2" phldr="1"/>
      <dgm:spPr/>
      <dgm:t>
        <a:bodyPr/>
        <a:lstStyle/>
        <a:p>
          <a:endParaRPr lang="tr-TR"/>
        </a:p>
      </dgm:t>
    </dgm:pt>
    <dgm:pt modelId="{F1B836EE-0677-4A5D-AD32-D5E7187CF149}">
      <dgm:prSet phldrT="[Metin]" custT="1"/>
      <dgm:spPr>
        <a:solidFill>
          <a:schemeClr val="accent5">
            <a:lumMod val="40000"/>
            <a:lumOff val="60000"/>
          </a:schemeClr>
        </a:solidFill>
      </dgm:spPr>
      <dgm:t>
        <a:bodyPr/>
        <a:lstStyle/>
        <a:p>
          <a:r>
            <a:rPr lang="tr-TR" sz="2000" dirty="0">
              <a:latin typeface="+mn-lt"/>
              <a:cs typeface="Calibri" panose="020F0502020204030204" pitchFamily="34" charset="0"/>
            </a:rPr>
            <a:t>MEDYA</a:t>
          </a:r>
        </a:p>
      </dgm:t>
    </dgm:pt>
    <dgm:pt modelId="{C62E384A-6404-4655-B4C0-F623BC322EC2}" cxnId="{FDBBD9A9-6991-4841-86A6-956EB4F5C048}" type="parTrans">
      <dgm:prSet/>
      <dgm:spPr/>
      <dgm:t>
        <a:bodyPr/>
        <a:lstStyle/>
        <a:p>
          <a:endParaRPr lang="tr-TR"/>
        </a:p>
      </dgm:t>
    </dgm:pt>
    <dgm:pt modelId="{FE8CB3F1-3B59-415B-9418-D1FE10AECB20}" cxnId="{FDBBD9A9-6991-4841-86A6-956EB4F5C048}" type="sibTrans">
      <dgm:prSet/>
      <dgm:spPr/>
      <dgm:t>
        <a:bodyPr/>
        <a:lstStyle/>
        <a:p>
          <a:endParaRPr lang="tr-TR"/>
        </a:p>
      </dgm:t>
    </dgm:pt>
    <dgm:pt modelId="{7EB53956-F6EB-4966-9E03-B662B93687D5}">
      <dgm:prSet phldrT="[Metin]" custT="1"/>
      <dgm:spPr>
        <a:solidFill>
          <a:schemeClr val="accent6">
            <a:lumMod val="40000"/>
            <a:lumOff val="60000"/>
          </a:schemeClr>
        </a:solidFill>
      </dgm:spPr>
      <dgm:t>
        <a:bodyPr/>
        <a:lstStyle/>
        <a:p>
          <a:r>
            <a:rPr lang="tr-TR" sz="2000" dirty="0">
              <a:latin typeface="+mn-lt"/>
            </a:rPr>
            <a:t>Görsel medya,</a:t>
          </a:r>
          <a:endParaRPr lang="tr-TR" sz="2000" dirty="0">
            <a:latin typeface="+mn-lt"/>
            <a:cs typeface="Calibri" panose="020F0502020204030204" pitchFamily="34" charset="0"/>
          </a:endParaRPr>
        </a:p>
      </dgm:t>
    </dgm:pt>
    <dgm:pt modelId="{D35C4087-6766-492C-97E4-EA6A751769C8}" cxnId="{7B2D0B05-AFB1-454F-99A9-612062C22D33}" type="parTrans">
      <dgm:prSet/>
      <dgm:spPr/>
      <dgm:t>
        <a:bodyPr/>
        <a:lstStyle/>
        <a:p>
          <a:endParaRPr lang="tr-TR"/>
        </a:p>
      </dgm:t>
    </dgm:pt>
    <dgm:pt modelId="{71F53154-03EE-4E8C-941F-78E2B26989F2}" cxnId="{7B2D0B05-AFB1-454F-99A9-612062C22D33}" type="sibTrans">
      <dgm:prSet/>
      <dgm:spPr/>
      <dgm:t>
        <a:bodyPr/>
        <a:lstStyle/>
        <a:p>
          <a:endParaRPr lang="tr-TR"/>
        </a:p>
      </dgm:t>
    </dgm:pt>
    <dgm:pt modelId="{1A4F33D0-8FDC-488E-ABE9-ADB71E913478}">
      <dgm:prSet phldrT="[Metin]" custT="1"/>
      <dgm:spPr>
        <a:solidFill>
          <a:schemeClr val="accent1">
            <a:lumMod val="20000"/>
            <a:lumOff val="80000"/>
          </a:schemeClr>
        </a:solidFill>
      </dgm:spPr>
      <dgm:t>
        <a:bodyPr/>
        <a:lstStyle/>
        <a:p>
          <a:r>
            <a:rPr lang="tr-TR" sz="2000" dirty="0">
              <a:latin typeface="+mn-lt"/>
            </a:rPr>
            <a:t>İşitsel medya </a:t>
          </a:r>
          <a:endParaRPr lang="tr-TR" sz="2000" dirty="0">
            <a:latin typeface="+mn-lt"/>
            <a:cs typeface="Calibri" panose="020F0502020204030204" pitchFamily="34" charset="0"/>
          </a:endParaRPr>
        </a:p>
      </dgm:t>
    </dgm:pt>
    <dgm:pt modelId="{D87CC63C-847F-41C1-ADFF-DFF4F8A130AD}" cxnId="{C10D072C-48DD-4F9A-8552-00E98ADD3576}" type="parTrans">
      <dgm:prSet/>
      <dgm:spPr/>
      <dgm:t>
        <a:bodyPr/>
        <a:lstStyle/>
        <a:p>
          <a:endParaRPr lang="tr-TR"/>
        </a:p>
      </dgm:t>
    </dgm:pt>
    <dgm:pt modelId="{4B6B1D8A-39E7-4382-976C-31FE2DB10196}" cxnId="{C10D072C-48DD-4F9A-8552-00E98ADD3576}" type="sibTrans">
      <dgm:prSet/>
      <dgm:spPr/>
      <dgm:t>
        <a:bodyPr/>
        <a:lstStyle/>
        <a:p>
          <a:endParaRPr lang="tr-TR"/>
        </a:p>
      </dgm:t>
    </dgm:pt>
    <dgm:pt modelId="{336F96D7-4132-4AF4-863F-B6C5E6B43783}">
      <dgm:prSet phldrT="[Metin]" custT="1"/>
      <dgm:spPr>
        <a:solidFill>
          <a:schemeClr val="tx2">
            <a:lumMod val="40000"/>
            <a:lumOff val="60000"/>
          </a:schemeClr>
        </a:solidFill>
      </dgm:spPr>
      <dgm:t>
        <a:bodyPr/>
        <a:lstStyle/>
        <a:p>
          <a:r>
            <a:rPr lang="tr-TR" sz="2000" dirty="0">
              <a:latin typeface="+mn-lt"/>
            </a:rPr>
            <a:t>Basılı medya</a:t>
          </a:r>
          <a:endParaRPr lang="tr-TR" sz="2000" dirty="0">
            <a:latin typeface="+mn-lt"/>
            <a:cs typeface="Calibri" panose="020F0502020204030204" pitchFamily="34" charset="0"/>
          </a:endParaRPr>
        </a:p>
      </dgm:t>
    </dgm:pt>
    <dgm:pt modelId="{2A099B72-86B8-48C1-B60B-E0D3D02B5805}" cxnId="{9BA05D84-41AB-414E-BEC2-AE4C8F7143F9}" type="parTrans">
      <dgm:prSet/>
      <dgm:spPr/>
      <dgm:t>
        <a:bodyPr/>
        <a:lstStyle/>
        <a:p>
          <a:endParaRPr lang="tr-TR"/>
        </a:p>
      </dgm:t>
    </dgm:pt>
    <dgm:pt modelId="{C833D7B9-8A53-4F4E-BEED-37A0FF8A2821}" cxnId="{9BA05D84-41AB-414E-BEC2-AE4C8F7143F9}" type="sibTrans">
      <dgm:prSet/>
      <dgm:spPr/>
      <dgm:t>
        <a:bodyPr/>
        <a:lstStyle/>
        <a:p>
          <a:endParaRPr lang="tr-TR"/>
        </a:p>
      </dgm:t>
    </dgm:pt>
    <dgm:pt modelId="{87DBEF60-DA52-46EF-8072-DC0A60F26AC9}">
      <dgm:prSet phldrT="[Metin]" custT="1"/>
      <dgm:spPr>
        <a:solidFill>
          <a:srgbClr val="FFC000"/>
        </a:solidFill>
      </dgm:spPr>
      <dgm:t>
        <a:bodyPr/>
        <a:lstStyle/>
        <a:p>
          <a:r>
            <a:rPr lang="tr-TR" sz="2000" dirty="0">
              <a:latin typeface="+mn-lt"/>
            </a:rPr>
            <a:t>İnternet ve yeni medya </a:t>
          </a:r>
          <a:endParaRPr lang="tr-TR" sz="2000" dirty="0">
            <a:latin typeface="+mn-lt"/>
            <a:cs typeface="Calibri" panose="020F0502020204030204" pitchFamily="34" charset="0"/>
          </a:endParaRPr>
        </a:p>
      </dgm:t>
    </dgm:pt>
    <dgm:pt modelId="{F9E9CD60-C1B9-4BE0-9C5E-084A73DBBE77}" cxnId="{EE097376-9065-479D-9AEC-E6DFA5A5DB0B}" type="parTrans">
      <dgm:prSet/>
      <dgm:spPr/>
      <dgm:t>
        <a:bodyPr/>
        <a:lstStyle/>
        <a:p>
          <a:endParaRPr lang="tr-TR"/>
        </a:p>
      </dgm:t>
    </dgm:pt>
    <dgm:pt modelId="{C24E99B3-46C3-4641-8BDF-3AF657C0B25C}" cxnId="{EE097376-9065-479D-9AEC-E6DFA5A5DB0B}" type="sibTrans">
      <dgm:prSet/>
      <dgm:spPr/>
      <dgm:t>
        <a:bodyPr/>
        <a:lstStyle/>
        <a:p>
          <a:endParaRPr lang="tr-TR"/>
        </a:p>
      </dgm:t>
    </dgm:pt>
    <dgm:pt modelId="{D472B751-7620-4DBB-8F48-54B11D248E36}" type="pres">
      <dgm:prSet presAssocID="{E0C77C09-A275-4993-82B2-AF5D829ECF59}" presName="hierChild1" presStyleCnt="0">
        <dgm:presLayoutVars>
          <dgm:orgChart val="1"/>
          <dgm:chPref val="1"/>
          <dgm:dir/>
          <dgm:animOne val="branch"/>
          <dgm:animLvl val="lvl"/>
          <dgm:resizeHandles/>
        </dgm:presLayoutVars>
      </dgm:prSet>
      <dgm:spPr/>
      <dgm:t>
        <a:bodyPr/>
        <a:lstStyle/>
        <a:p>
          <a:endParaRPr lang="tr-TR"/>
        </a:p>
      </dgm:t>
    </dgm:pt>
    <dgm:pt modelId="{82155B7F-8E8F-4470-8C73-467E17939AF1}" type="pres">
      <dgm:prSet presAssocID="{F1B836EE-0677-4A5D-AD32-D5E7187CF149}" presName="hierRoot1" presStyleCnt="0">
        <dgm:presLayoutVars>
          <dgm:hierBranch val="init"/>
        </dgm:presLayoutVars>
      </dgm:prSet>
      <dgm:spPr/>
    </dgm:pt>
    <dgm:pt modelId="{0B5D9883-936B-43C2-99BC-7EFFEF172B88}" type="pres">
      <dgm:prSet presAssocID="{F1B836EE-0677-4A5D-AD32-D5E7187CF149}" presName="rootComposite1" presStyleCnt="0"/>
      <dgm:spPr/>
    </dgm:pt>
    <dgm:pt modelId="{B032620E-F085-40A1-9E69-D806B456DE7A}" type="pres">
      <dgm:prSet presAssocID="{F1B836EE-0677-4A5D-AD32-D5E7187CF149}" presName="rootText1" presStyleLbl="node0" presStyleIdx="0" presStyleCnt="1">
        <dgm:presLayoutVars>
          <dgm:chPref val="3"/>
        </dgm:presLayoutVars>
      </dgm:prSet>
      <dgm:spPr/>
      <dgm:t>
        <a:bodyPr/>
        <a:lstStyle/>
        <a:p>
          <a:endParaRPr lang="tr-TR"/>
        </a:p>
      </dgm:t>
    </dgm:pt>
    <dgm:pt modelId="{62FF8748-7E07-403F-AE1C-207C2CEA067A}" type="pres">
      <dgm:prSet presAssocID="{F1B836EE-0677-4A5D-AD32-D5E7187CF149}" presName="rootConnector1" presStyleLbl="node1" presStyleIdx="0" presStyleCnt="0"/>
      <dgm:spPr/>
      <dgm:t>
        <a:bodyPr/>
        <a:lstStyle/>
        <a:p>
          <a:endParaRPr lang="tr-TR"/>
        </a:p>
      </dgm:t>
    </dgm:pt>
    <dgm:pt modelId="{BC503282-6AE7-4721-A25B-949C371DAF0E}" type="pres">
      <dgm:prSet presAssocID="{F1B836EE-0677-4A5D-AD32-D5E7187CF149}" presName="hierChild2" presStyleCnt="0"/>
      <dgm:spPr/>
    </dgm:pt>
    <dgm:pt modelId="{53B862D1-9F0B-416D-ABC4-445ECA29C70D}" type="pres">
      <dgm:prSet presAssocID="{D35C4087-6766-492C-97E4-EA6A751769C8}" presName="Name64" presStyleLbl="parChTrans1D2" presStyleIdx="0" presStyleCnt="4"/>
      <dgm:spPr/>
      <dgm:t>
        <a:bodyPr/>
        <a:lstStyle/>
        <a:p>
          <a:endParaRPr lang="tr-TR"/>
        </a:p>
      </dgm:t>
    </dgm:pt>
    <dgm:pt modelId="{D0A6398B-1078-44FD-8135-65E4EA08BE56}" type="pres">
      <dgm:prSet presAssocID="{7EB53956-F6EB-4966-9E03-B662B93687D5}" presName="hierRoot2" presStyleCnt="0">
        <dgm:presLayoutVars>
          <dgm:hierBranch val="init"/>
        </dgm:presLayoutVars>
      </dgm:prSet>
      <dgm:spPr/>
    </dgm:pt>
    <dgm:pt modelId="{820760A8-CF60-405A-8462-C18EE7520546}" type="pres">
      <dgm:prSet presAssocID="{7EB53956-F6EB-4966-9E03-B662B93687D5}" presName="rootComposite" presStyleCnt="0"/>
      <dgm:spPr/>
    </dgm:pt>
    <dgm:pt modelId="{1E28EBC3-0575-45E8-A53A-2A93ACB06D40}" type="pres">
      <dgm:prSet presAssocID="{7EB53956-F6EB-4966-9E03-B662B93687D5}" presName="rootText" presStyleLbl="node2" presStyleIdx="0" presStyleCnt="4">
        <dgm:presLayoutVars>
          <dgm:chPref val="3"/>
        </dgm:presLayoutVars>
      </dgm:prSet>
      <dgm:spPr/>
      <dgm:t>
        <a:bodyPr/>
        <a:lstStyle/>
        <a:p>
          <a:endParaRPr lang="tr-TR"/>
        </a:p>
      </dgm:t>
    </dgm:pt>
    <dgm:pt modelId="{EA85DECA-11FA-4019-A4EA-97F0A55DC705}" type="pres">
      <dgm:prSet presAssocID="{7EB53956-F6EB-4966-9E03-B662B93687D5}" presName="rootConnector" presStyleLbl="node2" presStyleIdx="0" presStyleCnt="4"/>
      <dgm:spPr/>
      <dgm:t>
        <a:bodyPr/>
        <a:lstStyle/>
        <a:p>
          <a:endParaRPr lang="tr-TR"/>
        </a:p>
      </dgm:t>
    </dgm:pt>
    <dgm:pt modelId="{49F91CC3-F35B-4686-8B53-9FCBA5EF6146}" type="pres">
      <dgm:prSet presAssocID="{7EB53956-F6EB-4966-9E03-B662B93687D5}" presName="hierChild4" presStyleCnt="0"/>
      <dgm:spPr/>
    </dgm:pt>
    <dgm:pt modelId="{5E97545D-0FF1-441F-84B6-3C00C8FFF02A}" type="pres">
      <dgm:prSet presAssocID="{7EB53956-F6EB-4966-9E03-B662B93687D5}" presName="hierChild5" presStyleCnt="0"/>
      <dgm:spPr/>
    </dgm:pt>
    <dgm:pt modelId="{7E036802-B33A-44D5-B244-6DDEDDD2202F}" type="pres">
      <dgm:prSet presAssocID="{D87CC63C-847F-41C1-ADFF-DFF4F8A130AD}" presName="Name64" presStyleLbl="parChTrans1D2" presStyleIdx="1" presStyleCnt="4"/>
      <dgm:spPr/>
      <dgm:t>
        <a:bodyPr/>
        <a:lstStyle/>
        <a:p>
          <a:endParaRPr lang="tr-TR"/>
        </a:p>
      </dgm:t>
    </dgm:pt>
    <dgm:pt modelId="{3487C37F-5DA4-407D-AFD5-0EF71EEFDBF5}" type="pres">
      <dgm:prSet presAssocID="{1A4F33D0-8FDC-488E-ABE9-ADB71E913478}" presName="hierRoot2" presStyleCnt="0">
        <dgm:presLayoutVars>
          <dgm:hierBranch val="init"/>
        </dgm:presLayoutVars>
      </dgm:prSet>
      <dgm:spPr/>
    </dgm:pt>
    <dgm:pt modelId="{B88BC32B-4C03-4AD9-AE47-60B829F14C8F}" type="pres">
      <dgm:prSet presAssocID="{1A4F33D0-8FDC-488E-ABE9-ADB71E913478}" presName="rootComposite" presStyleCnt="0"/>
      <dgm:spPr/>
    </dgm:pt>
    <dgm:pt modelId="{1ECC914F-37DA-474C-95F8-CBDE29E99115}" type="pres">
      <dgm:prSet presAssocID="{1A4F33D0-8FDC-488E-ABE9-ADB71E913478}" presName="rootText" presStyleLbl="node2" presStyleIdx="1" presStyleCnt="4">
        <dgm:presLayoutVars>
          <dgm:chPref val="3"/>
        </dgm:presLayoutVars>
      </dgm:prSet>
      <dgm:spPr/>
      <dgm:t>
        <a:bodyPr/>
        <a:lstStyle/>
        <a:p>
          <a:endParaRPr lang="tr-TR"/>
        </a:p>
      </dgm:t>
    </dgm:pt>
    <dgm:pt modelId="{07D7CD3A-5214-471A-9BD4-81D6B5F69A76}" type="pres">
      <dgm:prSet presAssocID="{1A4F33D0-8FDC-488E-ABE9-ADB71E913478}" presName="rootConnector" presStyleLbl="node2" presStyleIdx="1" presStyleCnt="4"/>
      <dgm:spPr/>
      <dgm:t>
        <a:bodyPr/>
        <a:lstStyle/>
        <a:p>
          <a:endParaRPr lang="tr-TR"/>
        </a:p>
      </dgm:t>
    </dgm:pt>
    <dgm:pt modelId="{BBD3D0E4-D3B6-4D4D-9B53-92E8DCEE3C97}" type="pres">
      <dgm:prSet presAssocID="{1A4F33D0-8FDC-488E-ABE9-ADB71E913478}" presName="hierChild4" presStyleCnt="0"/>
      <dgm:spPr/>
    </dgm:pt>
    <dgm:pt modelId="{5C2B8C9C-8E6F-4D7D-92CC-E13999221F6B}" type="pres">
      <dgm:prSet presAssocID="{1A4F33D0-8FDC-488E-ABE9-ADB71E913478}" presName="hierChild5" presStyleCnt="0"/>
      <dgm:spPr/>
    </dgm:pt>
    <dgm:pt modelId="{2EADF5B8-49DE-4D24-8E41-CF62B79DF5A6}" type="pres">
      <dgm:prSet presAssocID="{2A099B72-86B8-48C1-B60B-E0D3D02B5805}" presName="Name64" presStyleLbl="parChTrans1D2" presStyleIdx="2" presStyleCnt="4"/>
      <dgm:spPr/>
      <dgm:t>
        <a:bodyPr/>
        <a:lstStyle/>
        <a:p>
          <a:endParaRPr lang="tr-TR"/>
        </a:p>
      </dgm:t>
    </dgm:pt>
    <dgm:pt modelId="{E0B0324B-34B6-40DC-B021-050D0E32FF3F}" type="pres">
      <dgm:prSet presAssocID="{336F96D7-4132-4AF4-863F-B6C5E6B43783}" presName="hierRoot2" presStyleCnt="0">
        <dgm:presLayoutVars>
          <dgm:hierBranch val="init"/>
        </dgm:presLayoutVars>
      </dgm:prSet>
      <dgm:spPr/>
    </dgm:pt>
    <dgm:pt modelId="{BF563068-5ECF-4BFC-8B36-89F6921B0C51}" type="pres">
      <dgm:prSet presAssocID="{336F96D7-4132-4AF4-863F-B6C5E6B43783}" presName="rootComposite" presStyleCnt="0"/>
      <dgm:spPr/>
    </dgm:pt>
    <dgm:pt modelId="{C28D302C-36D6-48A6-A399-47CA224EC83C}" type="pres">
      <dgm:prSet presAssocID="{336F96D7-4132-4AF4-863F-B6C5E6B43783}" presName="rootText" presStyleLbl="node2" presStyleIdx="2" presStyleCnt="4">
        <dgm:presLayoutVars>
          <dgm:chPref val="3"/>
        </dgm:presLayoutVars>
      </dgm:prSet>
      <dgm:spPr/>
      <dgm:t>
        <a:bodyPr/>
        <a:lstStyle/>
        <a:p>
          <a:endParaRPr lang="tr-TR"/>
        </a:p>
      </dgm:t>
    </dgm:pt>
    <dgm:pt modelId="{00D70E80-0154-4BC4-B894-032B4DCF7A25}" type="pres">
      <dgm:prSet presAssocID="{336F96D7-4132-4AF4-863F-B6C5E6B43783}" presName="rootConnector" presStyleLbl="node2" presStyleIdx="2" presStyleCnt="4"/>
      <dgm:spPr/>
      <dgm:t>
        <a:bodyPr/>
        <a:lstStyle/>
        <a:p>
          <a:endParaRPr lang="tr-TR"/>
        </a:p>
      </dgm:t>
    </dgm:pt>
    <dgm:pt modelId="{3BE74F91-6157-4EAF-AFE7-D31CA76E3883}" type="pres">
      <dgm:prSet presAssocID="{336F96D7-4132-4AF4-863F-B6C5E6B43783}" presName="hierChild4" presStyleCnt="0"/>
      <dgm:spPr/>
    </dgm:pt>
    <dgm:pt modelId="{3D6C44B8-DFC0-4292-9E1A-1B4B86628780}" type="pres">
      <dgm:prSet presAssocID="{336F96D7-4132-4AF4-863F-B6C5E6B43783}" presName="hierChild5" presStyleCnt="0"/>
      <dgm:spPr/>
    </dgm:pt>
    <dgm:pt modelId="{4C6B3BCA-9E99-4BEC-9937-C9E95DE89D80}" type="pres">
      <dgm:prSet presAssocID="{F9E9CD60-C1B9-4BE0-9C5E-084A73DBBE77}" presName="Name64" presStyleLbl="parChTrans1D2" presStyleIdx="3" presStyleCnt="4"/>
      <dgm:spPr/>
      <dgm:t>
        <a:bodyPr/>
        <a:lstStyle/>
        <a:p>
          <a:endParaRPr lang="tr-TR"/>
        </a:p>
      </dgm:t>
    </dgm:pt>
    <dgm:pt modelId="{9375E7F8-0ACC-418D-934C-B9CB1A46B256}" type="pres">
      <dgm:prSet presAssocID="{87DBEF60-DA52-46EF-8072-DC0A60F26AC9}" presName="hierRoot2" presStyleCnt="0">
        <dgm:presLayoutVars>
          <dgm:hierBranch val="init"/>
        </dgm:presLayoutVars>
      </dgm:prSet>
      <dgm:spPr/>
    </dgm:pt>
    <dgm:pt modelId="{7C05DF47-A176-457D-A76F-39186963909B}" type="pres">
      <dgm:prSet presAssocID="{87DBEF60-DA52-46EF-8072-DC0A60F26AC9}" presName="rootComposite" presStyleCnt="0"/>
      <dgm:spPr/>
    </dgm:pt>
    <dgm:pt modelId="{1D86BCD6-C824-4DFB-9B09-A28772E25B28}" type="pres">
      <dgm:prSet presAssocID="{87DBEF60-DA52-46EF-8072-DC0A60F26AC9}" presName="rootText" presStyleLbl="node2" presStyleIdx="3" presStyleCnt="4">
        <dgm:presLayoutVars>
          <dgm:chPref val="3"/>
        </dgm:presLayoutVars>
      </dgm:prSet>
      <dgm:spPr/>
      <dgm:t>
        <a:bodyPr/>
        <a:lstStyle/>
        <a:p>
          <a:endParaRPr lang="tr-TR"/>
        </a:p>
      </dgm:t>
    </dgm:pt>
    <dgm:pt modelId="{8FAE67E2-59C7-48CF-9310-C2F7F9FC72AA}" type="pres">
      <dgm:prSet presAssocID="{87DBEF60-DA52-46EF-8072-DC0A60F26AC9}" presName="rootConnector" presStyleLbl="node2" presStyleIdx="3" presStyleCnt="4"/>
      <dgm:spPr/>
      <dgm:t>
        <a:bodyPr/>
        <a:lstStyle/>
        <a:p>
          <a:endParaRPr lang="tr-TR"/>
        </a:p>
      </dgm:t>
    </dgm:pt>
    <dgm:pt modelId="{493D007E-A5D2-4488-8530-98E471BF1C10}" type="pres">
      <dgm:prSet presAssocID="{87DBEF60-DA52-46EF-8072-DC0A60F26AC9}" presName="hierChild4" presStyleCnt="0"/>
      <dgm:spPr/>
    </dgm:pt>
    <dgm:pt modelId="{BB19978C-E46B-4511-90DB-E6DB276CEA74}" type="pres">
      <dgm:prSet presAssocID="{87DBEF60-DA52-46EF-8072-DC0A60F26AC9}" presName="hierChild5" presStyleCnt="0"/>
      <dgm:spPr/>
    </dgm:pt>
    <dgm:pt modelId="{16FA0DFB-8A9C-457E-9E21-15B818172269}" type="pres">
      <dgm:prSet presAssocID="{F1B836EE-0677-4A5D-AD32-D5E7187CF149}" presName="hierChild3" presStyleCnt="0"/>
      <dgm:spPr/>
    </dgm:pt>
  </dgm:ptLst>
  <dgm:cxnLst>
    <dgm:cxn modelId="{FDBBD9A9-6991-4841-86A6-956EB4F5C048}" srcId="{E0C77C09-A275-4993-82B2-AF5D829ECF59}" destId="{F1B836EE-0677-4A5D-AD32-D5E7187CF149}" srcOrd="0" destOrd="0" parTransId="{C62E384A-6404-4655-B4C0-F623BC322EC2}" sibTransId="{FE8CB3F1-3B59-415B-9418-D1FE10AECB20}"/>
    <dgm:cxn modelId="{EE097376-9065-479D-9AEC-E6DFA5A5DB0B}" srcId="{F1B836EE-0677-4A5D-AD32-D5E7187CF149}" destId="{87DBEF60-DA52-46EF-8072-DC0A60F26AC9}" srcOrd="3" destOrd="0" parTransId="{F9E9CD60-C1B9-4BE0-9C5E-084A73DBBE77}" sibTransId="{C24E99B3-46C3-4641-8BDF-3AF657C0B25C}"/>
    <dgm:cxn modelId="{12187848-7312-4C00-81B2-9D6D8A83244A}" type="presOf" srcId="{87DBEF60-DA52-46EF-8072-DC0A60F26AC9}" destId="{1D86BCD6-C824-4DFB-9B09-A28772E25B28}" srcOrd="0" destOrd="0" presId="urn:microsoft.com/office/officeart/2009/3/layout/HorizontalOrganizationChart"/>
    <dgm:cxn modelId="{D85E8DA7-E249-48DC-9A26-C576B05E8655}" type="presOf" srcId="{1A4F33D0-8FDC-488E-ABE9-ADB71E913478}" destId="{1ECC914F-37DA-474C-95F8-CBDE29E99115}" srcOrd="0" destOrd="0" presId="urn:microsoft.com/office/officeart/2009/3/layout/HorizontalOrganizationChart"/>
    <dgm:cxn modelId="{698F3B15-97F4-43A7-9E61-946586FE23C0}" type="presOf" srcId="{1A4F33D0-8FDC-488E-ABE9-ADB71E913478}" destId="{07D7CD3A-5214-471A-9BD4-81D6B5F69A76}" srcOrd="1" destOrd="0" presId="urn:microsoft.com/office/officeart/2009/3/layout/HorizontalOrganizationChart"/>
    <dgm:cxn modelId="{8D940408-6F29-4E88-A981-1998121E527D}" type="presOf" srcId="{336F96D7-4132-4AF4-863F-B6C5E6B43783}" destId="{C28D302C-36D6-48A6-A399-47CA224EC83C}" srcOrd="0" destOrd="0" presId="urn:microsoft.com/office/officeart/2009/3/layout/HorizontalOrganizationChart"/>
    <dgm:cxn modelId="{CC3B84AF-D534-463D-8FD3-1AE109871D7B}" type="presOf" srcId="{F1B836EE-0677-4A5D-AD32-D5E7187CF149}" destId="{B032620E-F085-40A1-9E69-D806B456DE7A}" srcOrd="0" destOrd="0" presId="urn:microsoft.com/office/officeart/2009/3/layout/HorizontalOrganizationChart"/>
    <dgm:cxn modelId="{C10D072C-48DD-4F9A-8552-00E98ADD3576}" srcId="{F1B836EE-0677-4A5D-AD32-D5E7187CF149}" destId="{1A4F33D0-8FDC-488E-ABE9-ADB71E913478}" srcOrd="1" destOrd="0" parTransId="{D87CC63C-847F-41C1-ADFF-DFF4F8A130AD}" sibTransId="{4B6B1D8A-39E7-4382-976C-31FE2DB10196}"/>
    <dgm:cxn modelId="{003DB78B-3F13-4151-8E14-2F99DCA52342}" type="presOf" srcId="{336F96D7-4132-4AF4-863F-B6C5E6B43783}" destId="{00D70E80-0154-4BC4-B894-032B4DCF7A25}" srcOrd="1" destOrd="0" presId="urn:microsoft.com/office/officeart/2009/3/layout/HorizontalOrganizationChart"/>
    <dgm:cxn modelId="{7B2D0B05-AFB1-454F-99A9-612062C22D33}" srcId="{F1B836EE-0677-4A5D-AD32-D5E7187CF149}" destId="{7EB53956-F6EB-4966-9E03-B662B93687D5}" srcOrd="0" destOrd="0" parTransId="{D35C4087-6766-492C-97E4-EA6A751769C8}" sibTransId="{71F53154-03EE-4E8C-941F-78E2B26989F2}"/>
    <dgm:cxn modelId="{43D3E01C-099D-420A-B04F-2A847EAF5D2D}" type="presOf" srcId="{D35C4087-6766-492C-97E4-EA6A751769C8}" destId="{53B862D1-9F0B-416D-ABC4-445ECA29C70D}" srcOrd="0" destOrd="0" presId="urn:microsoft.com/office/officeart/2009/3/layout/HorizontalOrganizationChart"/>
    <dgm:cxn modelId="{5CF73FF6-91B1-4F6D-B8D3-2B7A7A037FAA}" type="presOf" srcId="{87DBEF60-DA52-46EF-8072-DC0A60F26AC9}" destId="{8FAE67E2-59C7-48CF-9310-C2F7F9FC72AA}" srcOrd="1" destOrd="0" presId="urn:microsoft.com/office/officeart/2009/3/layout/HorizontalOrganizationChart"/>
    <dgm:cxn modelId="{9BA05D84-41AB-414E-BEC2-AE4C8F7143F9}" srcId="{F1B836EE-0677-4A5D-AD32-D5E7187CF149}" destId="{336F96D7-4132-4AF4-863F-B6C5E6B43783}" srcOrd="2" destOrd="0" parTransId="{2A099B72-86B8-48C1-B60B-E0D3D02B5805}" sibTransId="{C833D7B9-8A53-4F4E-BEED-37A0FF8A2821}"/>
    <dgm:cxn modelId="{BBFBBB49-79B4-40E1-9742-0A5B2C475C60}" type="presOf" srcId="{F1B836EE-0677-4A5D-AD32-D5E7187CF149}" destId="{62FF8748-7E07-403F-AE1C-207C2CEA067A}" srcOrd="1" destOrd="0" presId="urn:microsoft.com/office/officeart/2009/3/layout/HorizontalOrganizationChart"/>
    <dgm:cxn modelId="{16201168-61E1-492F-A283-E2B7C2347ED7}" type="presOf" srcId="{7EB53956-F6EB-4966-9E03-B662B93687D5}" destId="{1E28EBC3-0575-45E8-A53A-2A93ACB06D40}" srcOrd="0" destOrd="0" presId="urn:microsoft.com/office/officeart/2009/3/layout/HorizontalOrganizationChart"/>
    <dgm:cxn modelId="{BD23D0B5-51D7-4B89-942F-18CC0D73F992}" type="presOf" srcId="{7EB53956-F6EB-4966-9E03-B662B93687D5}" destId="{EA85DECA-11FA-4019-A4EA-97F0A55DC705}" srcOrd="1" destOrd="0" presId="urn:microsoft.com/office/officeart/2009/3/layout/HorizontalOrganizationChart"/>
    <dgm:cxn modelId="{74A9C672-5881-4872-9024-61A145FF317E}" type="presOf" srcId="{E0C77C09-A275-4993-82B2-AF5D829ECF59}" destId="{D472B751-7620-4DBB-8F48-54B11D248E36}" srcOrd="0" destOrd="0" presId="urn:microsoft.com/office/officeart/2009/3/layout/HorizontalOrganizationChart"/>
    <dgm:cxn modelId="{6221892A-3C59-4275-BA1B-B8DB3884D2A8}" type="presOf" srcId="{F9E9CD60-C1B9-4BE0-9C5E-084A73DBBE77}" destId="{4C6B3BCA-9E99-4BEC-9937-C9E95DE89D80}" srcOrd="0" destOrd="0" presId="urn:microsoft.com/office/officeart/2009/3/layout/HorizontalOrganizationChart"/>
    <dgm:cxn modelId="{6779DB7E-D492-4937-9DB9-0830F8A2FB05}" type="presOf" srcId="{D87CC63C-847F-41C1-ADFF-DFF4F8A130AD}" destId="{7E036802-B33A-44D5-B244-6DDEDDD2202F}" srcOrd="0" destOrd="0" presId="urn:microsoft.com/office/officeart/2009/3/layout/HorizontalOrganizationChart"/>
    <dgm:cxn modelId="{638534FE-5AB4-44E6-AC42-F7A0D440A189}" type="presOf" srcId="{2A099B72-86B8-48C1-B60B-E0D3D02B5805}" destId="{2EADF5B8-49DE-4D24-8E41-CF62B79DF5A6}" srcOrd="0" destOrd="0" presId="urn:microsoft.com/office/officeart/2009/3/layout/HorizontalOrganizationChart"/>
    <dgm:cxn modelId="{0B631FA7-1E25-4922-B7F3-6A7EF8CCC3FA}" type="presParOf" srcId="{D472B751-7620-4DBB-8F48-54B11D248E36}" destId="{82155B7F-8E8F-4470-8C73-467E17939AF1}" srcOrd="0" destOrd="0" presId="urn:microsoft.com/office/officeart/2009/3/layout/HorizontalOrganizationChart"/>
    <dgm:cxn modelId="{B8C7805E-8109-4B8C-A458-38C23BBABB01}" type="presParOf" srcId="{82155B7F-8E8F-4470-8C73-467E17939AF1}" destId="{0B5D9883-936B-43C2-99BC-7EFFEF172B88}" srcOrd="0" destOrd="0" presId="urn:microsoft.com/office/officeart/2009/3/layout/HorizontalOrganizationChart"/>
    <dgm:cxn modelId="{006EA916-C199-44D8-B7FB-D9DF96BD57FC}" type="presParOf" srcId="{0B5D9883-936B-43C2-99BC-7EFFEF172B88}" destId="{B032620E-F085-40A1-9E69-D806B456DE7A}" srcOrd="0" destOrd="0" presId="urn:microsoft.com/office/officeart/2009/3/layout/HorizontalOrganizationChart"/>
    <dgm:cxn modelId="{7326AF80-9244-4B64-98F8-B651F7A5F0B1}" type="presParOf" srcId="{0B5D9883-936B-43C2-99BC-7EFFEF172B88}" destId="{62FF8748-7E07-403F-AE1C-207C2CEA067A}" srcOrd="1" destOrd="0" presId="urn:microsoft.com/office/officeart/2009/3/layout/HorizontalOrganizationChart"/>
    <dgm:cxn modelId="{9916FA80-D1C0-4007-9612-3298DF529AE4}" type="presParOf" srcId="{82155B7F-8E8F-4470-8C73-467E17939AF1}" destId="{BC503282-6AE7-4721-A25B-949C371DAF0E}" srcOrd="1" destOrd="0" presId="urn:microsoft.com/office/officeart/2009/3/layout/HorizontalOrganizationChart"/>
    <dgm:cxn modelId="{888F0CC5-5F40-4154-8281-112408A59BA4}" type="presParOf" srcId="{BC503282-6AE7-4721-A25B-949C371DAF0E}" destId="{53B862D1-9F0B-416D-ABC4-445ECA29C70D}" srcOrd="0" destOrd="0" presId="urn:microsoft.com/office/officeart/2009/3/layout/HorizontalOrganizationChart"/>
    <dgm:cxn modelId="{D3124D86-EF50-4028-AD03-8A0A34A2DF01}" type="presParOf" srcId="{BC503282-6AE7-4721-A25B-949C371DAF0E}" destId="{D0A6398B-1078-44FD-8135-65E4EA08BE56}" srcOrd="1" destOrd="0" presId="urn:microsoft.com/office/officeart/2009/3/layout/HorizontalOrganizationChart"/>
    <dgm:cxn modelId="{382D8B40-3593-402C-8EC0-3E0D0EB7F1EA}" type="presParOf" srcId="{D0A6398B-1078-44FD-8135-65E4EA08BE56}" destId="{820760A8-CF60-405A-8462-C18EE7520546}" srcOrd="0" destOrd="0" presId="urn:microsoft.com/office/officeart/2009/3/layout/HorizontalOrganizationChart"/>
    <dgm:cxn modelId="{455C768A-DBD4-4F46-B222-BEE43775D85E}" type="presParOf" srcId="{820760A8-CF60-405A-8462-C18EE7520546}" destId="{1E28EBC3-0575-45E8-A53A-2A93ACB06D40}" srcOrd="0" destOrd="0" presId="urn:microsoft.com/office/officeart/2009/3/layout/HorizontalOrganizationChart"/>
    <dgm:cxn modelId="{268B637C-585A-4332-B2D2-02A2C7A4E0FF}" type="presParOf" srcId="{820760A8-CF60-405A-8462-C18EE7520546}" destId="{EA85DECA-11FA-4019-A4EA-97F0A55DC705}" srcOrd="1" destOrd="0" presId="urn:microsoft.com/office/officeart/2009/3/layout/HorizontalOrganizationChart"/>
    <dgm:cxn modelId="{1B65CE60-7EF6-4C2F-8A76-75C1615AC2B9}" type="presParOf" srcId="{D0A6398B-1078-44FD-8135-65E4EA08BE56}" destId="{49F91CC3-F35B-4686-8B53-9FCBA5EF6146}" srcOrd="1" destOrd="0" presId="urn:microsoft.com/office/officeart/2009/3/layout/HorizontalOrganizationChart"/>
    <dgm:cxn modelId="{C9590026-1BFC-49C1-BCAB-8239F2AAECA1}" type="presParOf" srcId="{D0A6398B-1078-44FD-8135-65E4EA08BE56}" destId="{5E97545D-0FF1-441F-84B6-3C00C8FFF02A}" srcOrd="2" destOrd="0" presId="urn:microsoft.com/office/officeart/2009/3/layout/HorizontalOrganizationChart"/>
    <dgm:cxn modelId="{E8B03B0D-6313-45FA-811F-E58DD43E7CAD}" type="presParOf" srcId="{BC503282-6AE7-4721-A25B-949C371DAF0E}" destId="{7E036802-B33A-44D5-B244-6DDEDDD2202F}" srcOrd="2" destOrd="0" presId="urn:microsoft.com/office/officeart/2009/3/layout/HorizontalOrganizationChart"/>
    <dgm:cxn modelId="{DA13F6EA-AC98-41D1-9F90-A2EBEFABC1B5}" type="presParOf" srcId="{BC503282-6AE7-4721-A25B-949C371DAF0E}" destId="{3487C37F-5DA4-407D-AFD5-0EF71EEFDBF5}" srcOrd="3" destOrd="0" presId="urn:microsoft.com/office/officeart/2009/3/layout/HorizontalOrganizationChart"/>
    <dgm:cxn modelId="{0DCC800A-0E9A-4AA5-9818-E7AA32B40DEA}" type="presParOf" srcId="{3487C37F-5DA4-407D-AFD5-0EF71EEFDBF5}" destId="{B88BC32B-4C03-4AD9-AE47-60B829F14C8F}" srcOrd="0" destOrd="0" presId="urn:microsoft.com/office/officeart/2009/3/layout/HorizontalOrganizationChart"/>
    <dgm:cxn modelId="{96F0387F-9E3F-463E-B2D5-1891BCC6313B}" type="presParOf" srcId="{B88BC32B-4C03-4AD9-AE47-60B829F14C8F}" destId="{1ECC914F-37DA-474C-95F8-CBDE29E99115}" srcOrd="0" destOrd="0" presId="urn:microsoft.com/office/officeart/2009/3/layout/HorizontalOrganizationChart"/>
    <dgm:cxn modelId="{63B0C1A5-50DB-4867-93D4-37E6A62DAF87}" type="presParOf" srcId="{B88BC32B-4C03-4AD9-AE47-60B829F14C8F}" destId="{07D7CD3A-5214-471A-9BD4-81D6B5F69A76}" srcOrd="1" destOrd="0" presId="urn:microsoft.com/office/officeart/2009/3/layout/HorizontalOrganizationChart"/>
    <dgm:cxn modelId="{0CB18E36-18D9-4DD8-B4AB-9BB0B00FFD22}" type="presParOf" srcId="{3487C37F-5DA4-407D-AFD5-0EF71EEFDBF5}" destId="{BBD3D0E4-D3B6-4D4D-9B53-92E8DCEE3C97}" srcOrd="1" destOrd="0" presId="urn:microsoft.com/office/officeart/2009/3/layout/HorizontalOrganizationChart"/>
    <dgm:cxn modelId="{C50BDBB0-DC12-4744-9FC1-F05BFA63CC8E}" type="presParOf" srcId="{3487C37F-5DA4-407D-AFD5-0EF71EEFDBF5}" destId="{5C2B8C9C-8E6F-4D7D-92CC-E13999221F6B}" srcOrd="2" destOrd="0" presId="urn:microsoft.com/office/officeart/2009/3/layout/HorizontalOrganizationChart"/>
    <dgm:cxn modelId="{A8F20667-0E8F-4EBE-8328-90FDA86FB6C8}" type="presParOf" srcId="{BC503282-6AE7-4721-A25B-949C371DAF0E}" destId="{2EADF5B8-49DE-4D24-8E41-CF62B79DF5A6}" srcOrd="4" destOrd="0" presId="urn:microsoft.com/office/officeart/2009/3/layout/HorizontalOrganizationChart"/>
    <dgm:cxn modelId="{AC87E22A-C2AC-41DC-9AD7-B91C9961C7A2}" type="presParOf" srcId="{BC503282-6AE7-4721-A25B-949C371DAF0E}" destId="{E0B0324B-34B6-40DC-B021-050D0E32FF3F}" srcOrd="5" destOrd="0" presId="urn:microsoft.com/office/officeart/2009/3/layout/HorizontalOrganizationChart"/>
    <dgm:cxn modelId="{56A403A3-BDD8-4CCC-BEDB-5B98FE9A37F4}" type="presParOf" srcId="{E0B0324B-34B6-40DC-B021-050D0E32FF3F}" destId="{BF563068-5ECF-4BFC-8B36-89F6921B0C51}" srcOrd="0" destOrd="0" presId="urn:microsoft.com/office/officeart/2009/3/layout/HorizontalOrganizationChart"/>
    <dgm:cxn modelId="{EDF2E57F-4881-4ED8-B446-EA5459C6C8FA}" type="presParOf" srcId="{BF563068-5ECF-4BFC-8B36-89F6921B0C51}" destId="{C28D302C-36D6-48A6-A399-47CA224EC83C}" srcOrd="0" destOrd="0" presId="urn:microsoft.com/office/officeart/2009/3/layout/HorizontalOrganizationChart"/>
    <dgm:cxn modelId="{0F2A790D-F516-432D-8163-9862F9BEAC5A}" type="presParOf" srcId="{BF563068-5ECF-4BFC-8B36-89F6921B0C51}" destId="{00D70E80-0154-4BC4-B894-032B4DCF7A25}" srcOrd="1" destOrd="0" presId="urn:microsoft.com/office/officeart/2009/3/layout/HorizontalOrganizationChart"/>
    <dgm:cxn modelId="{EE955CE4-D60F-4E52-924C-61DF16BC0F31}" type="presParOf" srcId="{E0B0324B-34B6-40DC-B021-050D0E32FF3F}" destId="{3BE74F91-6157-4EAF-AFE7-D31CA76E3883}" srcOrd="1" destOrd="0" presId="urn:microsoft.com/office/officeart/2009/3/layout/HorizontalOrganizationChart"/>
    <dgm:cxn modelId="{B45B72AF-923A-4BEE-9357-B6984C7F5449}" type="presParOf" srcId="{E0B0324B-34B6-40DC-B021-050D0E32FF3F}" destId="{3D6C44B8-DFC0-4292-9E1A-1B4B86628780}" srcOrd="2" destOrd="0" presId="urn:microsoft.com/office/officeart/2009/3/layout/HorizontalOrganizationChart"/>
    <dgm:cxn modelId="{908C479E-FE47-40B1-B273-3540B71B787F}" type="presParOf" srcId="{BC503282-6AE7-4721-A25B-949C371DAF0E}" destId="{4C6B3BCA-9E99-4BEC-9937-C9E95DE89D80}" srcOrd="6" destOrd="0" presId="urn:microsoft.com/office/officeart/2009/3/layout/HorizontalOrganizationChart"/>
    <dgm:cxn modelId="{C09DFC95-BEFF-464E-9A0B-DA06AE373209}" type="presParOf" srcId="{BC503282-6AE7-4721-A25B-949C371DAF0E}" destId="{9375E7F8-0ACC-418D-934C-B9CB1A46B256}" srcOrd="7" destOrd="0" presId="urn:microsoft.com/office/officeart/2009/3/layout/HorizontalOrganizationChart"/>
    <dgm:cxn modelId="{A1107008-88E6-4BF1-9BA8-C332B4196501}" type="presParOf" srcId="{9375E7F8-0ACC-418D-934C-B9CB1A46B256}" destId="{7C05DF47-A176-457D-A76F-39186963909B}" srcOrd="0" destOrd="0" presId="urn:microsoft.com/office/officeart/2009/3/layout/HorizontalOrganizationChart"/>
    <dgm:cxn modelId="{F975EBBA-3C07-4202-9ED6-E1242D24B7CA}" type="presParOf" srcId="{7C05DF47-A176-457D-A76F-39186963909B}" destId="{1D86BCD6-C824-4DFB-9B09-A28772E25B28}" srcOrd="0" destOrd="0" presId="urn:microsoft.com/office/officeart/2009/3/layout/HorizontalOrganizationChart"/>
    <dgm:cxn modelId="{7EB9E73E-7DE4-4DFD-AD38-579715C86548}" type="presParOf" srcId="{7C05DF47-A176-457D-A76F-39186963909B}" destId="{8FAE67E2-59C7-48CF-9310-C2F7F9FC72AA}" srcOrd="1" destOrd="0" presId="urn:microsoft.com/office/officeart/2009/3/layout/HorizontalOrganizationChart"/>
    <dgm:cxn modelId="{1CF1984F-BF52-44DA-A728-FB4088C39E1C}" type="presParOf" srcId="{9375E7F8-0ACC-418D-934C-B9CB1A46B256}" destId="{493D007E-A5D2-4488-8530-98E471BF1C10}" srcOrd="1" destOrd="0" presId="urn:microsoft.com/office/officeart/2009/3/layout/HorizontalOrganizationChart"/>
    <dgm:cxn modelId="{C746DA41-D98F-4466-8359-63A21FDB6027}" type="presParOf" srcId="{9375E7F8-0ACC-418D-934C-B9CB1A46B256}" destId="{BB19978C-E46B-4511-90DB-E6DB276CEA74}" srcOrd="2" destOrd="0" presId="urn:microsoft.com/office/officeart/2009/3/layout/HorizontalOrganizationChart"/>
    <dgm:cxn modelId="{44451C09-6699-40D6-ACDF-3B041D24E9B9}" type="presParOf" srcId="{82155B7F-8E8F-4470-8C73-467E17939AF1}" destId="{16FA0DFB-8A9C-457E-9E21-15B818172269}" srcOrd="2" destOrd="0" presId="urn:microsoft.com/office/officeart/2009/3/layout/HorizontalOrganizationChart"/>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EF2A921-4907-403F-B073-2F7120DEE1B1}"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tr-TR"/>
        </a:p>
      </dgm:t>
    </dgm:pt>
    <dgm:pt modelId="{B7A0C1A1-BFC7-4C6E-A537-DA6934A112F2}">
      <dgm:prSet custT="1"/>
      <dgm:spPr>
        <a:noFill/>
        <a:ln>
          <a:noFill/>
        </a:ln>
      </dgm:spPr>
      <dgm:t>
        <a:bodyPr/>
        <a:lstStyle/>
        <a:p>
          <a:pPr algn="just"/>
          <a:r>
            <a:rPr lang="tr-TR" sz="2000" dirty="0" smtClean="0">
              <a:latin typeface="Calibri" panose="020F0502020204030204" pitchFamily="34" charset="0"/>
              <a:cs typeface="Calibri" panose="020F0502020204030204" pitchFamily="34" charset="0"/>
            </a:rPr>
            <a:t>Çocuklara </a:t>
          </a:r>
          <a:r>
            <a:rPr lang="tr-TR" sz="2000" dirty="0">
              <a:latin typeface="Calibri" panose="020F0502020204030204" pitchFamily="34" charset="0"/>
              <a:cs typeface="Calibri" panose="020F0502020204030204" pitchFamily="34" charset="0"/>
            </a:rPr>
            <a:t>sınır koymaları, kişilerin sınırları ve mahremiyeti   ihlal eden istekleri karşısında hayır diyebilmeleri öğretilmelidir.</a:t>
          </a:r>
        </a:p>
      </dgm:t>
    </dgm:pt>
    <dgm:pt modelId="{49BA74E9-EF1B-4646-BFD1-D37F5C6CD2A3}" cxnId="{150F4939-2023-42F9-B37B-5079FF6CCF30}" type="parTrans">
      <dgm:prSet/>
      <dgm:spPr/>
      <dgm:t>
        <a:bodyPr/>
        <a:lstStyle/>
        <a:p>
          <a:endParaRPr lang="tr-TR"/>
        </a:p>
      </dgm:t>
    </dgm:pt>
    <dgm:pt modelId="{738BE213-E635-42B9-A3A1-47953F4BE253}" cxnId="{150F4939-2023-42F9-B37B-5079FF6CCF30}" type="sibTrans">
      <dgm:prSet/>
      <dgm:spPr/>
      <dgm:t>
        <a:bodyPr/>
        <a:lstStyle/>
        <a:p>
          <a:endParaRPr lang="tr-TR"/>
        </a:p>
      </dgm:t>
    </dgm:pt>
    <dgm:pt modelId="{D5C1536E-F3F2-4760-9257-25C7274358F4}">
      <dgm:prSet custT="1"/>
      <dgm:spPr>
        <a:noFill/>
        <a:ln>
          <a:noFill/>
        </a:ln>
      </dgm:spPr>
      <dgm:t>
        <a:bodyPr/>
        <a:lstStyle/>
        <a:p>
          <a:pPr algn="just"/>
          <a:r>
            <a:rPr lang="tr-TR" sz="2000" dirty="0">
              <a:latin typeface="Calibri" panose="020F0502020204030204" pitchFamily="34" charset="0"/>
              <a:cs typeface="Calibri" panose="020F0502020204030204" pitchFamily="34" charset="0"/>
            </a:rPr>
            <a:t>Çocuklara internet ortamında hangi bilgileri paylaşabilecekleri, hangilerini paylaşmamaları gerektiği konusunda rehberlik edilmeli, </a:t>
          </a:r>
          <a:r>
            <a:rPr lang="tr-TR" sz="2000" dirty="0" smtClean="0">
              <a:latin typeface="Calibri" panose="020F0502020204030204" pitchFamily="34" charset="0"/>
              <a:cs typeface="Calibri" panose="020F0502020204030204" pitchFamily="34" charset="0"/>
            </a:rPr>
            <a:t>internet </a:t>
          </a:r>
          <a:r>
            <a:rPr lang="tr-TR" sz="2000" dirty="0">
              <a:latin typeface="Calibri" panose="020F0502020204030204" pitchFamily="34" charset="0"/>
              <a:cs typeface="Calibri" panose="020F0502020204030204" pitchFamily="34" charset="0"/>
            </a:rPr>
            <a:t>ortamda özel ve bazı kişisel bilgilerin (konum, hesap şifresi, kimlik numarası, okul, adres vb.) paylaşılmaması gerektiği öğretilmeli,</a:t>
          </a:r>
        </a:p>
      </dgm:t>
    </dgm:pt>
    <dgm:pt modelId="{BBE885FB-FA1F-45CA-8918-CE8F77B43752}" cxnId="{3A7EA244-B976-4EE1-BF11-F8AA98D7B01B}" type="parTrans">
      <dgm:prSet/>
      <dgm:spPr/>
      <dgm:t>
        <a:bodyPr/>
        <a:lstStyle/>
        <a:p>
          <a:endParaRPr lang="tr-TR"/>
        </a:p>
      </dgm:t>
    </dgm:pt>
    <dgm:pt modelId="{9A2F25A0-4603-47FF-AC10-382C22C04CB3}" cxnId="{3A7EA244-B976-4EE1-BF11-F8AA98D7B01B}" type="sibTrans">
      <dgm:prSet/>
      <dgm:spPr/>
      <dgm:t>
        <a:bodyPr/>
        <a:lstStyle/>
        <a:p>
          <a:endParaRPr lang="tr-TR"/>
        </a:p>
      </dgm:t>
    </dgm:pt>
    <dgm:pt modelId="{9869DB60-040B-42F6-BAE9-43DF046BCB22}">
      <dgm:prSet custT="1"/>
      <dgm:spPr>
        <a:noFill/>
        <a:ln>
          <a:noFill/>
        </a:ln>
      </dgm:spPr>
      <dgm:t>
        <a:bodyPr/>
        <a:lstStyle/>
        <a:p>
          <a:pPr algn="just"/>
          <a:r>
            <a:rPr lang="tr-TR" sz="2000" dirty="0">
              <a:latin typeface="Calibri" panose="020F0502020204030204" pitchFamily="34" charset="0"/>
              <a:cs typeface="Calibri" panose="020F0502020204030204" pitchFamily="34" charset="0"/>
            </a:rPr>
            <a:t>Bir sosyal ağa katılmak isteyen çocuğun, ilgili sosyal ağa üyelik için gerekli yaş sınırı vb. koşulları taşıyıp taşımadığı kontrol edilmeli,</a:t>
          </a:r>
        </a:p>
      </dgm:t>
    </dgm:pt>
    <dgm:pt modelId="{D36D9D44-8204-4916-80F7-D5973C34054F}" cxnId="{CF6BE10E-A50F-44DC-8BD5-E63E69B2122C}" type="sibTrans">
      <dgm:prSet/>
      <dgm:spPr/>
      <dgm:t>
        <a:bodyPr/>
        <a:lstStyle/>
        <a:p>
          <a:endParaRPr lang="tr-TR"/>
        </a:p>
      </dgm:t>
    </dgm:pt>
    <dgm:pt modelId="{F5246A06-405C-4AF5-B961-B8FE0838ACC0}" cxnId="{CF6BE10E-A50F-44DC-8BD5-E63E69B2122C}" type="parTrans">
      <dgm:prSet/>
      <dgm:spPr/>
      <dgm:t>
        <a:bodyPr/>
        <a:lstStyle/>
        <a:p>
          <a:endParaRPr lang="tr-TR"/>
        </a:p>
      </dgm:t>
    </dgm:pt>
    <dgm:pt modelId="{8A011764-563D-4550-B34E-5AF4DC24814B}" type="pres">
      <dgm:prSet presAssocID="{7EF2A921-4907-403F-B073-2F7120DEE1B1}" presName="linear" presStyleCnt="0">
        <dgm:presLayoutVars>
          <dgm:dir/>
          <dgm:resizeHandles val="exact"/>
        </dgm:presLayoutVars>
      </dgm:prSet>
      <dgm:spPr/>
      <dgm:t>
        <a:bodyPr/>
        <a:lstStyle/>
        <a:p>
          <a:endParaRPr lang="tr-TR"/>
        </a:p>
      </dgm:t>
    </dgm:pt>
    <dgm:pt modelId="{24BEB58F-0FEF-477E-9A24-B3A4CDBD6E3C}" type="pres">
      <dgm:prSet presAssocID="{D5C1536E-F3F2-4760-9257-25C7274358F4}" presName="comp" presStyleCnt="0"/>
      <dgm:spPr/>
    </dgm:pt>
    <dgm:pt modelId="{59582549-6775-4BCA-BABD-FD8EB289126C}" type="pres">
      <dgm:prSet presAssocID="{D5C1536E-F3F2-4760-9257-25C7274358F4}" presName="box" presStyleLbl="node1" presStyleIdx="0" presStyleCnt="3"/>
      <dgm:spPr/>
      <dgm:t>
        <a:bodyPr/>
        <a:lstStyle/>
        <a:p>
          <a:endParaRPr lang="tr-TR"/>
        </a:p>
      </dgm:t>
    </dgm:pt>
    <dgm:pt modelId="{26C70792-4178-428B-BBEA-C5168CD14A2C}" type="pres">
      <dgm:prSet presAssocID="{D5C1536E-F3F2-4760-9257-25C7274358F4}"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85E69ED7-16D4-4B2D-B158-DD0D1EA5B050}" type="pres">
      <dgm:prSet presAssocID="{D5C1536E-F3F2-4760-9257-25C7274358F4}" presName="text" presStyleLbl="node1" presStyleIdx="0" presStyleCnt="3">
        <dgm:presLayoutVars>
          <dgm:bulletEnabled val="1"/>
        </dgm:presLayoutVars>
      </dgm:prSet>
      <dgm:spPr/>
      <dgm:t>
        <a:bodyPr/>
        <a:lstStyle/>
        <a:p>
          <a:endParaRPr lang="tr-TR"/>
        </a:p>
      </dgm:t>
    </dgm:pt>
    <dgm:pt modelId="{C63548D7-5D8D-494A-BF63-822839843157}" type="pres">
      <dgm:prSet presAssocID="{9A2F25A0-4603-47FF-AC10-382C22C04CB3}" presName="spacer" presStyleCnt="0"/>
      <dgm:spPr/>
    </dgm:pt>
    <dgm:pt modelId="{B34104A0-6166-4583-8619-169482E84243}" type="pres">
      <dgm:prSet presAssocID="{9869DB60-040B-42F6-BAE9-43DF046BCB22}" presName="comp" presStyleCnt="0"/>
      <dgm:spPr/>
    </dgm:pt>
    <dgm:pt modelId="{B7A28227-3734-4641-82B3-C27997F33D6C}" type="pres">
      <dgm:prSet presAssocID="{9869DB60-040B-42F6-BAE9-43DF046BCB22}" presName="box" presStyleLbl="node1" presStyleIdx="1" presStyleCnt="3"/>
      <dgm:spPr/>
      <dgm:t>
        <a:bodyPr/>
        <a:lstStyle/>
        <a:p>
          <a:endParaRPr lang="tr-TR"/>
        </a:p>
      </dgm:t>
    </dgm:pt>
    <dgm:pt modelId="{42C45CA4-1677-4463-89A9-5EAC60C574A8}" type="pres">
      <dgm:prSet presAssocID="{9869DB60-040B-42F6-BAE9-43DF046BCB22}"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tr-TR"/>
        </a:p>
      </dgm:t>
    </dgm:pt>
    <dgm:pt modelId="{07C91126-960E-4BCE-8EA8-E4BEC88BCEF3}" type="pres">
      <dgm:prSet presAssocID="{9869DB60-040B-42F6-BAE9-43DF046BCB22}" presName="text" presStyleLbl="node1" presStyleIdx="1" presStyleCnt="3">
        <dgm:presLayoutVars>
          <dgm:bulletEnabled val="1"/>
        </dgm:presLayoutVars>
      </dgm:prSet>
      <dgm:spPr/>
      <dgm:t>
        <a:bodyPr/>
        <a:lstStyle/>
        <a:p>
          <a:endParaRPr lang="tr-TR"/>
        </a:p>
      </dgm:t>
    </dgm:pt>
    <dgm:pt modelId="{709BC7BC-7D5A-4E72-9B74-87416319F882}" type="pres">
      <dgm:prSet presAssocID="{D36D9D44-8204-4916-80F7-D5973C34054F}" presName="spacer" presStyleCnt="0"/>
      <dgm:spPr/>
    </dgm:pt>
    <dgm:pt modelId="{90C32516-2F2D-4636-AA2C-B5C4D9269C20}" type="pres">
      <dgm:prSet presAssocID="{B7A0C1A1-BFC7-4C6E-A537-DA6934A112F2}" presName="comp" presStyleCnt="0"/>
      <dgm:spPr/>
    </dgm:pt>
    <dgm:pt modelId="{01B4D1D0-8391-42F5-BD2D-EFBFBF9266E4}" type="pres">
      <dgm:prSet presAssocID="{B7A0C1A1-BFC7-4C6E-A537-DA6934A112F2}" presName="box" presStyleLbl="node1" presStyleIdx="2" presStyleCnt="3"/>
      <dgm:spPr/>
      <dgm:t>
        <a:bodyPr/>
        <a:lstStyle/>
        <a:p>
          <a:endParaRPr lang="tr-TR"/>
        </a:p>
      </dgm:t>
    </dgm:pt>
    <dgm:pt modelId="{EA37BD6A-D98C-4527-853A-0DF40C81AF16}" type="pres">
      <dgm:prSet presAssocID="{B7A0C1A1-BFC7-4C6E-A537-DA6934A112F2}"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88764EE1-2F03-4A33-AE9E-3A9F0DC371A1}" type="pres">
      <dgm:prSet presAssocID="{B7A0C1A1-BFC7-4C6E-A537-DA6934A112F2}" presName="text" presStyleLbl="node1" presStyleIdx="2" presStyleCnt="3">
        <dgm:presLayoutVars>
          <dgm:bulletEnabled val="1"/>
        </dgm:presLayoutVars>
      </dgm:prSet>
      <dgm:spPr/>
      <dgm:t>
        <a:bodyPr/>
        <a:lstStyle/>
        <a:p>
          <a:endParaRPr lang="tr-TR"/>
        </a:p>
      </dgm:t>
    </dgm:pt>
  </dgm:ptLst>
  <dgm:cxnLst>
    <dgm:cxn modelId="{CF6BE10E-A50F-44DC-8BD5-E63E69B2122C}" srcId="{7EF2A921-4907-403F-B073-2F7120DEE1B1}" destId="{9869DB60-040B-42F6-BAE9-43DF046BCB22}" srcOrd="1" destOrd="0" parTransId="{F5246A06-405C-4AF5-B961-B8FE0838ACC0}" sibTransId="{D36D9D44-8204-4916-80F7-D5973C34054F}"/>
    <dgm:cxn modelId="{A4943CD4-45D2-486B-8138-CE505A10BBFE}" type="presOf" srcId="{9869DB60-040B-42F6-BAE9-43DF046BCB22}" destId="{B7A28227-3734-4641-82B3-C27997F33D6C}" srcOrd="0" destOrd="0" presId="urn:microsoft.com/office/officeart/2005/8/layout/vList4"/>
    <dgm:cxn modelId="{150F4939-2023-42F9-B37B-5079FF6CCF30}" srcId="{7EF2A921-4907-403F-B073-2F7120DEE1B1}" destId="{B7A0C1A1-BFC7-4C6E-A537-DA6934A112F2}" srcOrd="2" destOrd="0" parTransId="{49BA74E9-EF1B-4646-BFD1-D37F5C6CD2A3}" sibTransId="{738BE213-E635-42B9-A3A1-47953F4BE253}"/>
    <dgm:cxn modelId="{07E2F058-6B04-4D1F-BF66-AB09037791D1}" type="presOf" srcId="{B7A0C1A1-BFC7-4C6E-A537-DA6934A112F2}" destId="{01B4D1D0-8391-42F5-BD2D-EFBFBF9266E4}" srcOrd="0" destOrd="0" presId="urn:microsoft.com/office/officeart/2005/8/layout/vList4"/>
    <dgm:cxn modelId="{EE7983CF-9FB4-4654-A8CA-73EC91DB6187}" type="presOf" srcId="{D5C1536E-F3F2-4760-9257-25C7274358F4}" destId="{85E69ED7-16D4-4B2D-B158-DD0D1EA5B050}" srcOrd="1" destOrd="0" presId="urn:microsoft.com/office/officeart/2005/8/layout/vList4"/>
    <dgm:cxn modelId="{A92380D1-E26E-48E0-80BA-584CAA16383A}" type="presOf" srcId="{9869DB60-040B-42F6-BAE9-43DF046BCB22}" destId="{07C91126-960E-4BCE-8EA8-E4BEC88BCEF3}" srcOrd="1" destOrd="0" presId="urn:microsoft.com/office/officeart/2005/8/layout/vList4"/>
    <dgm:cxn modelId="{E4BFC371-4525-4535-AE35-15A4BA6FF4A8}" type="presOf" srcId="{D5C1536E-F3F2-4760-9257-25C7274358F4}" destId="{59582549-6775-4BCA-BABD-FD8EB289126C}" srcOrd="0" destOrd="0" presId="urn:microsoft.com/office/officeart/2005/8/layout/vList4"/>
    <dgm:cxn modelId="{739C12C8-084C-4E09-BDEB-3008ABC8C0EB}" type="presOf" srcId="{B7A0C1A1-BFC7-4C6E-A537-DA6934A112F2}" destId="{88764EE1-2F03-4A33-AE9E-3A9F0DC371A1}" srcOrd="1" destOrd="0" presId="urn:microsoft.com/office/officeart/2005/8/layout/vList4"/>
    <dgm:cxn modelId="{3A7EA244-B976-4EE1-BF11-F8AA98D7B01B}" srcId="{7EF2A921-4907-403F-B073-2F7120DEE1B1}" destId="{D5C1536E-F3F2-4760-9257-25C7274358F4}" srcOrd="0" destOrd="0" parTransId="{BBE885FB-FA1F-45CA-8918-CE8F77B43752}" sibTransId="{9A2F25A0-4603-47FF-AC10-382C22C04CB3}"/>
    <dgm:cxn modelId="{E88C2DE0-7623-4395-8E29-F702CB52047F}" type="presOf" srcId="{7EF2A921-4907-403F-B073-2F7120DEE1B1}" destId="{8A011764-563D-4550-B34E-5AF4DC24814B}" srcOrd="0" destOrd="0" presId="urn:microsoft.com/office/officeart/2005/8/layout/vList4"/>
    <dgm:cxn modelId="{89194C6D-CD4B-47D9-BB03-CBF65B43B1FA}" type="presParOf" srcId="{8A011764-563D-4550-B34E-5AF4DC24814B}" destId="{24BEB58F-0FEF-477E-9A24-B3A4CDBD6E3C}" srcOrd="0" destOrd="0" presId="urn:microsoft.com/office/officeart/2005/8/layout/vList4"/>
    <dgm:cxn modelId="{1BE671A0-0716-4727-B844-E76FEE9E56A5}" type="presParOf" srcId="{24BEB58F-0FEF-477E-9A24-B3A4CDBD6E3C}" destId="{59582549-6775-4BCA-BABD-FD8EB289126C}" srcOrd="0" destOrd="0" presId="urn:microsoft.com/office/officeart/2005/8/layout/vList4"/>
    <dgm:cxn modelId="{AC9E823A-5F20-440D-8FF6-BDCA6DC2AAA0}" type="presParOf" srcId="{24BEB58F-0FEF-477E-9A24-B3A4CDBD6E3C}" destId="{26C70792-4178-428B-BBEA-C5168CD14A2C}" srcOrd="1" destOrd="0" presId="urn:microsoft.com/office/officeart/2005/8/layout/vList4"/>
    <dgm:cxn modelId="{F84FC283-C797-4724-BBF9-B428358332BF}" type="presParOf" srcId="{24BEB58F-0FEF-477E-9A24-B3A4CDBD6E3C}" destId="{85E69ED7-16D4-4B2D-B158-DD0D1EA5B050}" srcOrd="2" destOrd="0" presId="urn:microsoft.com/office/officeart/2005/8/layout/vList4"/>
    <dgm:cxn modelId="{19BB7420-790D-4692-878D-C0B951F11EDD}" type="presParOf" srcId="{8A011764-563D-4550-B34E-5AF4DC24814B}" destId="{C63548D7-5D8D-494A-BF63-822839843157}" srcOrd="1" destOrd="0" presId="urn:microsoft.com/office/officeart/2005/8/layout/vList4"/>
    <dgm:cxn modelId="{A9BE5824-4710-4E8B-9114-8576E7AAEEFE}" type="presParOf" srcId="{8A011764-563D-4550-B34E-5AF4DC24814B}" destId="{B34104A0-6166-4583-8619-169482E84243}" srcOrd="2" destOrd="0" presId="urn:microsoft.com/office/officeart/2005/8/layout/vList4"/>
    <dgm:cxn modelId="{2096E791-42F3-4459-8644-93A77454F3D0}" type="presParOf" srcId="{B34104A0-6166-4583-8619-169482E84243}" destId="{B7A28227-3734-4641-82B3-C27997F33D6C}" srcOrd="0" destOrd="0" presId="urn:microsoft.com/office/officeart/2005/8/layout/vList4"/>
    <dgm:cxn modelId="{A5EDA22D-010F-42F5-932F-9B1C93CDA811}" type="presParOf" srcId="{B34104A0-6166-4583-8619-169482E84243}" destId="{42C45CA4-1677-4463-89A9-5EAC60C574A8}" srcOrd="1" destOrd="0" presId="urn:microsoft.com/office/officeart/2005/8/layout/vList4"/>
    <dgm:cxn modelId="{B5CB6386-72BA-4A72-AEAA-C8DC22FD217A}" type="presParOf" srcId="{B34104A0-6166-4583-8619-169482E84243}" destId="{07C91126-960E-4BCE-8EA8-E4BEC88BCEF3}" srcOrd="2" destOrd="0" presId="urn:microsoft.com/office/officeart/2005/8/layout/vList4"/>
    <dgm:cxn modelId="{4DF63455-CD17-412B-B19A-E26800C40299}" type="presParOf" srcId="{8A011764-563D-4550-B34E-5AF4DC24814B}" destId="{709BC7BC-7D5A-4E72-9B74-87416319F882}" srcOrd="3" destOrd="0" presId="urn:microsoft.com/office/officeart/2005/8/layout/vList4"/>
    <dgm:cxn modelId="{552DB51B-59E9-4946-BBB1-359ECA51F530}" type="presParOf" srcId="{8A011764-563D-4550-B34E-5AF4DC24814B}" destId="{90C32516-2F2D-4636-AA2C-B5C4D9269C20}" srcOrd="4" destOrd="0" presId="urn:microsoft.com/office/officeart/2005/8/layout/vList4"/>
    <dgm:cxn modelId="{A7CC444D-80DB-43E9-8E1A-FEB4F267AECE}" type="presParOf" srcId="{90C32516-2F2D-4636-AA2C-B5C4D9269C20}" destId="{01B4D1D0-8391-42F5-BD2D-EFBFBF9266E4}" srcOrd="0" destOrd="0" presId="urn:microsoft.com/office/officeart/2005/8/layout/vList4"/>
    <dgm:cxn modelId="{18FE20A7-BE99-4F5F-8F40-E369CED27922}" type="presParOf" srcId="{90C32516-2F2D-4636-AA2C-B5C4D9269C20}" destId="{EA37BD6A-D98C-4527-853A-0DF40C81AF16}" srcOrd="1" destOrd="0" presId="urn:microsoft.com/office/officeart/2005/8/layout/vList4"/>
    <dgm:cxn modelId="{30E03FE9-7477-43D5-9AAA-132A0F93EF07}" type="presParOf" srcId="{90C32516-2F2D-4636-AA2C-B5C4D9269C20}" destId="{88764EE1-2F03-4A33-AE9E-3A9F0DC371A1}" srcOrd="2" destOrd="0" presId="urn:microsoft.com/office/officeart/2005/8/layout/v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EF2A921-4907-403F-B073-2F7120DEE1B1}"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tr-TR"/>
        </a:p>
      </dgm:t>
    </dgm:pt>
    <dgm:pt modelId="{93D78AD2-1C1C-4185-8F06-00E95DF19C9B}">
      <dgm:prSet custT="1"/>
      <dgm:spPr>
        <a:noFill/>
        <a:ln>
          <a:noFill/>
        </a:ln>
      </dgm:spPr>
      <dgm:t>
        <a:bodyPr/>
        <a:lstStyle/>
        <a:p>
          <a:r>
            <a:rPr lang="tr-TR" sz="2000" dirty="0">
              <a:latin typeface="Calibri" panose="020F0502020204030204" pitchFamily="34" charset="0"/>
              <a:cs typeface="Calibri" panose="020F0502020204030204" pitchFamily="34" charset="0"/>
            </a:rPr>
            <a:t>Aileler tarafından çocukların sosyal medyada görüntüleri ve özel bilgileri herkesin görebileceği şekilde paylaşılmamalı,</a:t>
          </a:r>
        </a:p>
      </dgm:t>
    </dgm:pt>
    <dgm:pt modelId="{AF2B864F-AA59-4A36-A274-CC8105774FDC}" cxnId="{0D7CA1A2-F367-4D30-AD6B-215527AD051B}" type="parTrans">
      <dgm:prSet/>
      <dgm:spPr/>
      <dgm:t>
        <a:bodyPr/>
        <a:lstStyle/>
        <a:p>
          <a:endParaRPr lang="tr-TR"/>
        </a:p>
      </dgm:t>
    </dgm:pt>
    <dgm:pt modelId="{74274F06-1820-4900-B2A7-BFF6C04C7C01}" cxnId="{0D7CA1A2-F367-4D30-AD6B-215527AD051B}" type="sibTrans">
      <dgm:prSet/>
      <dgm:spPr/>
      <dgm:t>
        <a:bodyPr/>
        <a:lstStyle/>
        <a:p>
          <a:endParaRPr lang="tr-TR"/>
        </a:p>
      </dgm:t>
    </dgm:pt>
    <dgm:pt modelId="{56DC86A5-D3FC-488C-A9ED-84867781060E}">
      <dgm:prSet custT="1"/>
      <dgm:spPr>
        <a:noFill/>
        <a:ln>
          <a:noFill/>
        </a:ln>
      </dgm:spPr>
      <dgm:t>
        <a:bodyPr/>
        <a:lstStyle/>
        <a:p>
          <a:r>
            <a:rPr lang="tr-TR" sz="2000" dirty="0">
              <a:latin typeface="Calibri" panose="020F0502020204030204" pitchFamily="34" charset="0"/>
              <a:cs typeface="Calibri" panose="020F0502020204030204" pitchFamily="34" charset="0"/>
            </a:rPr>
            <a:t>İnternet’te yapılan paylaşımların dijital ayak izi oluşturduğu unutulmamalıdır.</a:t>
          </a:r>
        </a:p>
      </dgm:t>
    </dgm:pt>
    <dgm:pt modelId="{E845FB4F-3CCD-4732-912A-879C3B215811}" cxnId="{FBF1D1D9-1EB9-4BFB-833F-F228B11AD4B6}" type="parTrans">
      <dgm:prSet/>
      <dgm:spPr/>
      <dgm:t>
        <a:bodyPr/>
        <a:lstStyle/>
        <a:p>
          <a:endParaRPr lang="tr-TR"/>
        </a:p>
      </dgm:t>
    </dgm:pt>
    <dgm:pt modelId="{D86FF856-C048-4A4E-A4E5-CCD8A77DAE3A}" cxnId="{FBF1D1D9-1EB9-4BFB-833F-F228B11AD4B6}" type="sibTrans">
      <dgm:prSet/>
      <dgm:spPr/>
      <dgm:t>
        <a:bodyPr/>
        <a:lstStyle/>
        <a:p>
          <a:endParaRPr lang="tr-TR"/>
        </a:p>
      </dgm:t>
    </dgm:pt>
    <dgm:pt modelId="{279F78C8-2B90-4E8B-9E55-60D8CA13315C}">
      <dgm:prSet custT="1"/>
      <dgm:spPr>
        <a:noFill/>
        <a:ln>
          <a:noFill/>
        </a:ln>
      </dgm:spPr>
      <dgm:t>
        <a:bodyPr/>
        <a:lstStyle/>
        <a:p>
          <a:r>
            <a:rPr lang="tr-TR" sz="2000" dirty="0">
              <a:latin typeface="Calibri" panose="020F0502020204030204" pitchFamily="34" charset="0"/>
              <a:cs typeface="Calibri" panose="020F0502020204030204" pitchFamily="34" charset="0"/>
            </a:rPr>
            <a:t>Sosyal ağlarda gizlilik ayarları kontrol edilmeli,</a:t>
          </a:r>
        </a:p>
      </dgm:t>
    </dgm:pt>
    <dgm:pt modelId="{B2FE3086-CD95-456C-9ED1-AFFDA7F78299}" cxnId="{37D05B35-EAD6-4F70-BF5B-74265CEF88A2}" type="parTrans">
      <dgm:prSet/>
      <dgm:spPr/>
      <dgm:t>
        <a:bodyPr/>
        <a:lstStyle/>
        <a:p>
          <a:endParaRPr lang="tr-TR"/>
        </a:p>
      </dgm:t>
    </dgm:pt>
    <dgm:pt modelId="{9314E569-4860-40BF-A34E-8F7A0487E9D4}" cxnId="{37D05B35-EAD6-4F70-BF5B-74265CEF88A2}" type="sibTrans">
      <dgm:prSet/>
      <dgm:spPr/>
      <dgm:t>
        <a:bodyPr/>
        <a:lstStyle/>
        <a:p>
          <a:endParaRPr lang="tr-TR"/>
        </a:p>
      </dgm:t>
    </dgm:pt>
    <dgm:pt modelId="{A3A40DBC-BFAB-4F45-A788-65EDBB5156CE}" type="pres">
      <dgm:prSet presAssocID="{7EF2A921-4907-403F-B073-2F7120DEE1B1}" presName="linear" presStyleCnt="0">
        <dgm:presLayoutVars>
          <dgm:dir/>
          <dgm:resizeHandles val="exact"/>
        </dgm:presLayoutVars>
      </dgm:prSet>
      <dgm:spPr/>
      <dgm:t>
        <a:bodyPr/>
        <a:lstStyle/>
        <a:p>
          <a:endParaRPr lang="tr-TR"/>
        </a:p>
      </dgm:t>
    </dgm:pt>
    <dgm:pt modelId="{79FEE0D4-B9F4-4812-A9B7-AC4FD063CE40}" type="pres">
      <dgm:prSet presAssocID="{93D78AD2-1C1C-4185-8F06-00E95DF19C9B}" presName="comp" presStyleCnt="0"/>
      <dgm:spPr/>
    </dgm:pt>
    <dgm:pt modelId="{BF29DDA6-0FC5-4950-B48F-613B5CD4DABE}" type="pres">
      <dgm:prSet presAssocID="{93D78AD2-1C1C-4185-8F06-00E95DF19C9B}" presName="box" presStyleLbl="node1" presStyleIdx="0" presStyleCnt="3"/>
      <dgm:spPr/>
      <dgm:t>
        <a:bodyPr/>
        <a:lstStyle/>
        <a:p>
          <a:endParaRPr lang="tr-TR"/>
        </a:p>
      </dgm:t>
    </dgm:pt>
    <dgm:pt modelId="{03BC3B64-41BD-4CEC-85C1-CDD649E6F584}" type="pres">
      <dgm:prSet presAssocID="{93D78AD2-1C1C-4185-8F06-00E95DF19C9B}"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B817AFB7-18C2-422C-BB33-5F2B645D78A5}" type="pres">
      <dgm:prSet presAssocID="{93D78AD2-1C1C-4185-8F06-00E95DF19C9B}" presName="text" presStyleLbl="node1" presStyleIdx="0" presStyleCnt="3">
        <dgm:presLayoutVars>
          <dgm:bulletEnabled val="1"/>
        </dgm:presLayoutVars>
      </dgm:prSet>
      <dgm:spPr/>
      <dgm:t>
        <a:bodyPr/>
        <a:lstStyle/>
        <a:p>
          <a:endParaRPr lang="tr-TR"/>
        </a:p>
      </dgm:t>
    </dgm:pt>
    <dgm:pt modelId="{7F770C54-BB7A-4517-9A28-29CC6694938B}" type="pres">
      <dgm:prSet presAssocID="{74274F06-1820-4900-B2A7-BFF6C04C7C01}" presName="spacer" presStyleCnt="0"/>
      <dgm:spPr/>
    </dgm:pt>
    <dgm:pt modelId="{6C317765-99FC-4E7C-B4A4-E56856F5E0D9}" type="pres">
      <dgm:prSet presAssocID="{279F78C8-2B90-4E8B-9E55-60D8CA13315C}" presName="comp" presStyleCnt="0"/>
      <dgm:spPr/>
    </dgm:pt>
    <dgm:pt modelId="{DC35FBB5-55BF-4963-95E3-C1BEA8FA9BE2}" type="pres">
      <dgm:prSet presAssocID="{279F78C8-2B90-4E8B-9E55-60D8CA13315C}" presName="box" presStyleLbl="node1" presStyleIdx="1" presStyleCnt="3"/>
      <dgm:spPr/>
      <dgm:t>
        <a:bodyPr/>
        <a:lstStyle/>
        <a:p>
          <a:endParaRPr lang="tr-TR"/>
        </a:p>
      </dgm:t>
    </dgm:pt>
    <dgm:pt modelId="{A4E07006-9D13-437A-B1A2-2E70DC7CABEA}" type="pres">
      <dgm:prSet presAssocID="{279F78C8-2B90-4E8B-9E55-60D8CA13315C}"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90609893-3B8E-45B9-BF50-60FFA0992A21}" type="pres">
      <dgm:prSet presAssocID="{279F78C8-2B90-4E8B-9E55-60D8CA13315C}" presName="text" presStyleLbl="node1" presStyleIdx="1" presStyleCnt="3">
        <dgm:presLayoutVars>
          <dgm:bulletEnabled val="1"/>
        </dgm:presLayoutVars>
      </dgm:prSet>
      <dgm:spPr/>
      <dgm:t>
        <a:bodyPr/>
        <a:lstStyle/>
        <a:p>
          <a:endParaRPr lang="tr-TR"/>
        </a:p>
      </dgm:t>
    </dgm:pt>
    <dgm:pt modelId="{8CDF2CB6-D87D-45A6-A621-39937F062DA0}" type="pres">
      <dgm:prSet presAssocID="{9314E569-4860-40BF-A34E-8F7A0487E9D4}" presName="spacer" presStyleCnt="0"/>
      <dgm:spPr/>
    </dgm:pt>
    <dgm:pt modelId="{C2A5AE04-61A6-46F8-A7CF-40C4119C9471}" type="pres">
      <dgm:prSet presAssocID="{56DC86A5-D3FC-488C-A9ED-84867781060E}" presName="comp" presStyleCnt="0"/>
      <dgm:spPr/>
    </dgm:pt>
    <dgm:pt modelId="{8332FE40-B925-4C93-9DC4-AA89FE2D58D6}" type="pres">
      <dgm:prSet presAssocID="{56DC86A5-D3FC-488C-A9ED-84867781060E}" presName="box" presStyleLbl="node1" presStyleIdx="2" presStyleCnt="3"/>
      <dgm:spPr/>
      <dgm:t>
        <a:bodyPr/>
        <a:lstStyle/>
        <a:p>
          <a:endParaRPr lang="tr-TR"/>
        </a:p>
      </dgm:t>
    </dgm:pt>
    <dgm:pt modelId="{229A956D-634A-4CC9-A6E6-404334063E12}" type="pres">
      <dgm:prSet presAssocID="{56DC86A5-D3FC-488C-A9ED-84867781060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4DB8BFEE-A011-4D61-8270-96BCCF476ADE}" type="pres">
      <dgm:prSet presAssocID="{56DC86A5-D3FC-488C-A9ED-84867781060E}" presName="text" presStyleLbl="node1" presStyleIdx="2" presStyleCnt="3">
        <dgm:presLayoutVars>
          <dgm:bulletEnabled val="1"/>
        </dgm:presLayoutVars>
      </dgm:prSet>
      <dgm:spPr/>
      <dgm:t>
        <a:bodyPr/>
        <a:lstStyle/>
        <a:p>
          <a:endParaRPr lang="tr-TR"/>
        </a:p>
      </dgm:t>
    </dgm:pt>
  </dgm:ptLst>
  <dgm:cxnLst>
    <dgm:cxn modelId="{FBF1D1D9-1EB9-4BFB-833F-F228B11AD4B6}" srcId="{7EF2A921-4907-403F-B073-2F7120DEE1B1}" destId="{56DC86A5-D3FC-488C-A9ED-84867781060E}" srcOrd="2" destOrd="0" parTransId="{E845FB4F-3CCD-4732-912A-879C3B215811}" sibTransId="{D86FF856-C048-4A4E-A4E5-CCD8A77DAE3A}"/>
    <dgm:cxn modelId="{37D05B35-EAD6-4F70-BF5B-74265CEF88A2}" srcId="{7EF2A921-4907-403F-B073-2F7120DEE1B1}" destId="{279F78C8-2B90-4E8B-9E55-60D8CA13315C}" srcOrd="1" destOrd="0" parTransId="{B2FE3086-CD95-456C-9ED1-AFFDA7F78299}" sibTransId="{9314E569-4860-40BF-A34E-8F7A0487E9D4}"/>
    <dgm:cxn modelId="{135ACCFD-6675-42C5-A5F3-7CF499497103}" type="presOf" srcId="{93D78AD2-1C1C-4185-8F06-00E95DF19C9B}" destId="{B817AFB7-18C2-422C-BB33-5F2B645D78A5}" srcOrd="1" destOrd="0" presId="urn:microsoft.com/office/officeart/2005/8/layout/vList4"/>
    <dgm:cxn modelId="{0658965D-56D1-497A-BD6F-C010AD1D37A3}" type="presOf" srcId="{56DC86A5-D3FC-488C-A9ED-84867781060E}" destId="{4DB8BFEE-A011-4D61-8270-96BCCF476ADE}" srcOrd="1" destOrd="0" presId="urn:microsoft.com/office/officeart/2005/8/layout/vList4"/>
    <dgm:cxn modelId="{2076A17B-09A4-415F-90B6-64FD862DAD01}" type="presOf" srcId="{7EF2A921-4907-403F-B073-2F7120DEE1B1}" destId="{A3A40DBC-BFAB-4F45-A788-65EDBB5156CE}" srcOrd="0" destOrd="0" presId="urn:microsoft.com/office/officeart/2005/8/layout/vList4"/>
    <dgm:cxn modelId="{2E8463B8-1655-44A9-918C-2E25B98B69ED}" type="presOf" srcId="{279F78C8-2B90-4E8B-9E55-60D8CA13315C}" destId="{90609893-3B8E-45B9-BF50-60FFA0992A21}" srcOrd="1" destOrd="0" presId="urn:microsoft.com/office/officeart/2005/8/layout/vList4"/>
    <dgm:cxn modelId="{0D7CA1A2-F367-4D30-AD6B-215527AD051B}" srcId="{7EF2A921-4907-403F-B073-2F7120DEE1B1}" destId="{93D78AD2-1C1C-4185-8F06-00E95DF19C9B}" srcOrd="0" destOrd="0" parTransId="{AF2B864F-AA59-4A36-A274-CC8105774FDC}" sibTransId="{74274F06-1820-4900-B2A7-BFF6C04C7C01}"/>
    <dgm:cxn modelId="{4BC52C36-3E1D-4A9B-AE72-0939E125EF3B}" type="presOf" srcId="{56DC86A5-D3FC-488C-A9ED-84867781060E}" destId="{8332FE40-B925-4C93-9DC4-AA89FE2D58D6}" srcOrd="0" destOrd="0" presId="urn:microsoft.com/office/officeart/2005/8/layout/vList4"/>
    <dgm:cxn modelId="{BEE7DA9E-7A71-4EBE-8683-131F3415ED3C}" type="presOf" srcId="{279F78C8-2B90-4E8B-9E55-60D8CA13315C}" destId="{DC35FBB5-55BF-4963-95E3-C1BEA8FA9BE2}" srcOrd="0" destOrd="0" presId="urn:microsoft.com/office/officeart/2005/8/layout/vList4"/>
    <dgm:cxn modelId="{9C6BD2A3-695B-4974-83F8-AC596DE533AC}" type="presOf" srcId="{93D78AD2-1C1C-4185-8F06-00E95DF19C9B}" destId="{BF29DDA6-0FC5-4950-B48F-613B5CD4DABE}" srcOrd="0" destOrd="0" presId="urn:microsoft.com/office/officeart/2005/8/layout/vList4"/>
    <dgm:cxn modelId="{68750477-831C-4CCC-9FDE-207874B5C7A9}" type="presParOf" srcId="{A3A40DBC-BFAB-4F45-A788-65EDBB5156CE}" destId="{79FEE0D4-B9F4-4812-A9B7-AC4FD063CE40}" srcOrd="0" destOrd="0" presId="urn:microsoft.com/office/officeart/2005/8/layout/vList4"/>
    <dgm:cxn modelId="{76A88A73-7845-4F1C-ADA1-FC7EC797811A}" type="presParOf" srcId="{79FEE0D4-B9F4-4812-A9B7-AC4FD063CE40}" destId="{BF29DDA6-0FC5-4950-B48F-613B5CD4DABE}" srcOrd="0" destOrd="0" presId="urn:microsoft.com/office/officeart/2005/8/layout/vList4"/>
    <dgm:cxn modelId="{C82A74B2-1838-42A9-AE7E-7597F5E73F74}" type="presParOf" srcId="{79FEE0D4-B9F4-4812-A9B7-AC4FD063CE40}" destId="{03BC3B64-41BD-4CEC-85C1-CDD649E6F584}" srcOrd="1" destOrd="0" presId="urn:microsoft.com/office/officeart/2005/8/layout/vList4"/>
    <dgm:cxn modelId="{8F8D2996-4D5A-45CE-902D-B7859F5750C0}" type="presParOf" srcId="{79FEE0D4-B9F4-4812-A9B7-AC4FD063CE40}" destId="{B817AFB7-18C2-422C-BB33-5F2B645D78A5}" srcOrd="2" destOrd="0" presId="urn:microsoft.com/office/officeart/2005/8/layout/vList4"/>
    <dgm:cxn modelId="{D46730F0-8379-43EB-9FDF-C7336A550581}" type="presParOf" srcId="{A3A40DBC-BFAB-4F45-A788-65EDBB5156CE}" destId="{7F770C54-BB7A-4517-9A28-29CC6694938B}" srcOrd="1" destOrd="0" presId="urn:microsoft.com/office/officeart/2005/8/layout/vList4"/>
    <dgm:cxn modelId="{25192770-C9F0-42BC-9E5A-836AD7E213C6}" type="presParOf" srcId="{A3A40DBC-BFAB-4F45-A788-65EDBB5156CE}" destId="{6C317765-99FC-4E7C-B4A4-E56856F5E0D9}" srcOrd="2" destOrd="0" presId="urn:microsoft.com/office/officeart/2005/8/layout/vList4"/>
    <dgm:cxn modelId="{C36E9697-CA4F-4539-86A6-8560BC5B0496}" type="presParOf" srcId="{6C317765-99FC-4E7C-B4A4-E56856F5E0D9}" destId="{DC35FBB5-55BF-4963-95E3-C1BEA8FA9BE2}" srcOrd="0" destOrd="0" presId="urn:microsoft.com/office/officeart/2005/8/layout/vList4"/>
    <dgm:cxn modelId="{F5E5C8AC-F24C-4AA2-A4C7-5855AA03855D}" type="presParOf" srcId="{6C317765-99FC-4E7C-B4A4-E56856F5E0D9}" destId="{A4E07006-9D13-437A-B1A2-2E70DC7CABEA}" srcOrd="1" destOrd="0" presId="urn:microsoft.com/office/officeart/2005/8/layout/vList4"/>
    <dgm:cxn modelId="{F286186A-23B8-4279-BA10-BB22424D283B}" type="presParOf" srcId="{6C317765-99FC-4E7C-B4A4-E56856F5E0D9}" destId="{90609893-3B8E-45B9-BF50-60FFA0992A21}" srcOrd="2" destOrd="0" presId="urn:microsoft.com/office/officeart/2005/8/layout/vList4"/>
    <dgm:cxn modelId="{D7967284-FAE7-4DF5-B65C-33E2F78188F3}" type="presParOf" srcId="{A3A40DBC-BFAB-4F45-A788-65EDBB5156CE}" destId="{8CDF2CB6-D87D-45A6-A621-39937F062DA0}" srcOrd="3" destOrd="0" presId="urn:microsoft.com/office/officeart/2005/8/layout/vList4"/>
    <dgm:cxn modelId="{0C15A720-3D9C-4516-BEDE-49DF72E6CBA1}" type="presParOf" srcId="{A3A40DBC-BFAB-4F45-A788-65EDBB5156CE}" destId="{C2A5AE04-61A6-46F8-A7CF-40C4119C9471}" srcOrd="4" destOrd="0" presId="urn:microsoft.com/office/officeart/2005/8/layout/vList4"/>
    <dgm:cxn modelId="{4616C0FA-6076-40D6-B14D-33240D38B835}" type="presParOf" srcId="{C2A5AE04-61A6-46F8-A7CF-40C4119C9471}" destId="{8332FE40-B925-4C93-9DC4-AA89FE2D58D6}" srcOrd="0" destOrd="0" presId="urn:microsoft.com/office/officeart/2005/8/layout/vList4"/>
    <dgm:cxn modelId="{9C57D5B5-F7D6-48F2-A084-31DD5A0BFCDC}" type="presParOf" srcId="{C2A5AE04-61A6-46F8-A7CF-40C4119C9471}" destId="{229A956D-634A-4CC9-A6E6-404334063E12}" srcOrd="1" destOrd="0" presId="urn:microsoft.com/office/officeart/2005/8/layout/vList4"/>
    <dgm:cxn modelId="{0FAE2DF1-8516-4292-8344-B37F22313155}" type="presParOf" srcId="{C2A5AE04-61A6-46F8-A7CF-40C4119C9471}" destId="{4DB8BFEE-A011-4D61-8270-96BCCF476ADE}" srcOrd="2" destOrd="0" presId="urn:microsoft.com/office/officeart/2005/8/layout/vList4"/>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2E97800-C3AF-4082-9DEA-D2278CB1DEF2}"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tr-TR"/>
        </a:p>
      </dgm:t>
    </dgm:pt>
    <dgm:pt modelId="{D4C078A2-1C54-4E1F-9027-8BD1EEDBAE0B}">
      <dgm:prSet custT="1"/>
      <dgm:spPr/>
      <dgm:t>
        <a:bodyPr/>
        <a:lstStyle/>
        <a:p>
          <a:endParaRPr lang="tr-TR" sz="2000" dirty="0"/>
        </a:p>
      </dgm:t>
    </dgm:pt>
    <dgm:pt modelId="{8C751A1D-F631-4CE1-ABD4-BB9FFDFFB337}" cxnId="{4CBBB1F1-E149-4029-B5C8-C5E2E66F395B}" type="parTrans">
      <dgm:prSet/>
      <dgm:spPr/>
      <dgm:t>
        <a:bodyPr/>
        <a:lstStyle/>
        <a:p>
          <a:endParaRPr lang="tr-TR"/>
        </a:p>
      </dgm:t>
    </dgm:pt>
    <dgm:pt modelId="{87B2D0C4-DE7F-41EC-81C4-5B527177513D}" cxnId="{4CBBB1F1-E149-4029-B5C8-C5E2E66F395B}" type="sibTrans">
      <dgm:prSet/>
      <dgm:spPr/>
      <dgm:t>
        <a:bodyPr/>
        <a:lstStyle/>
        <a:p>
          <a:endParaRPr lang="tr-TR"/>
        </a:p>
      </dgm:t>
    </dgm:pt>
    <dgm:pt modelId="{AA37FA45-E34E-4401-A70F-47D32E41BDD9}" type="pres">
      <dgm:prSet presAssocID="{D2E97800-C3AF-4082-9DEA-D2278CB1DEF2}" presName="vert0" presStyleCnt="0">
        <dgm:presLayoutVars>
          <dgm:dir/>
          <dgm:animOne val="branch"/>
          <dgm:animLvl val="lvl"/>
        </dgm:presLayoutVars>
      </dgm:prSet>
      <dgm:spPr/>
      <dgm:t>
        <a:bodyPr/>
        <a:lstStyle/>
        <a:p>
          <a:endParaRPr lang="tr-TR"/>
        </a:p>
      </dgm:t>
    </dgm:pt>
    <dgm:pt modelId="{386F3DBB-5906-44E4-894F-54CEA830EAC0}" type="pres">
      <dgm:prSet presAssocID="{D4C078A2-1C54-4E1F-9027-8BD1EEDBAE0B}" presName="thickLine" presStyleLbl="alignNode1" presStyleIdx="0" presStyleCnt="1"/>
      <dgm:spPr/>
    </dgm:pt>
    <dgm:pt modelId="{9E7A1246-69CF-4195-AC93-0A7EA1275D1E}" type="pres">
      <dgm:prSet presAssocID="{D4C078A2-1C54-4E1F-9027-8BD1EEDBAE0B}" presName="horz1" presStyleCnt="0"/>
      <dgm:spPr/>
    </dgm:pt>
    <dgm:pt modelId="{06890E30-1FE1-4432-8BF7-4BC72B0A8FB4}" type="pres">
      <dgm:prSet presAssocID="{D4C078A2-1C54-4E1F-9027-8BD1EEDBAE0B}" presName="tx1" presStyleLbl="revTx" presStyleIdx="0" presStyleCnt="1"/>
      <dgm:spPr/>
      <dgm:t>
        <a:bodyPr/>
        <a:lstStyle/>
        <a:p>
          <a:endParaRPr lang="tr-TR"/>
        </a:p>
      </dgm:t>
    </dgm:pt>
    <dgm:pt modelId="{2AEE2B97-CB03-481D-9811-228030C098DA}" type="pres">
      <dgm:prSet presAssocID="{D4C078A2-1C54-4E1F-9027-8BD1EEDBAE0B}" presName="vert1" presStyleCnt="0"/>
      <dgm:spPr/>
    </dgm:pt>
  </dgm:ptLst>
  <dgm:cxnLst>
    <dgm:cxn modelId="{73BC81BF-B3A3-43CD-AFA6-2A3E6B8DBB36}" type="presOf" srcId="{D4C078A2-1C54-4E1F-9027-8BD1EEDBAE0B}" destId="{06890E30-1FE1-4432-8BF7-4BC72B0A8FB4}" srcOrd="0" destOrd="0" presId="urn:microsoft.com/office/officeart/2008/layout/LinedList"/>
    <dgm:cxn modelId="{2650015E-1579-4778-867F-BD5002320551}" type="presOf" srcId="{D2E97800-C3AF-4082-9DEA-D2278CB1DEF2}" destId="{AA37FA45-E34E-4401-A70F-47D32E41BDD9}" srcOrd="0" destOrd="0" presId="urn:microsoft.com/office/officeart/2008/layout/LinedList"/>
    <dgm:cxn modelId="{4CBBB1F1-E149-4029-B5C8-C5E2E66F395B}" srcId="{D2E97800-C3AF-4082-9DEA-D2278CB1DEF2}" destId="{D4C078A2-1C54-4E1F-9027-8BD1EEDBAE0B}" srcOrd="0" destOrd="0" parTransId="{8C751A1D-F631-4CE1-ABD4-BB9FFDFFB337}" sibTransId="{87B2D0C4-DE7F-41EC-81C4-5B527177513D}"/>
    <dgm:cxn modelId="{609E4AF8-EFA3-415A-BF83-DFEA0841AF39}" type="presParOf" srcId="{AA37FA45-E34E-4401-A70F-47D32E41BDD9}" destId="{386F3DBB-5906-44E4-894F-54CEA830EAC0}" srcOrd="0" destOrd="0" presId="urn:microsoft.com/office/officeart/2008/layout/LinedList"/>
    <dgm:cxn modelId="{471A6B26-6DDA-4816-A306-B1DF8C71C17A}" type="presParOf" srcId="{AA37FA45-E34E-4401-A70F-47D32E41BDD9}" destId="{9E7A1246-69CF-4195-AC93-0A7EA1275D1E}" srcOrd="1" destOrd="0" presId="urn:microsoft.com/office/officeart/2008/layout/LinedList"/>
    <dgm:cxn modelId="{813FED7C-E0C8-4924-956D-3E087EC29F6C}" type="presParOf" srcId="{9E7A1246-69CF-4195-AC93-0A7EA1275D1E}" destId="{06890E30-1FE1-4432-8BF7-4BC72B0A8FB4}" srcOrd="0" destOrd="0" presId="urn:microsoft.com/office/officeart/2008/layout/LinedList"/>
    <dgm:cxn modelId="{79DC3C9B-477D-4FCF-A8EB-F67BB161805F}" type="presParOf" srcId="{9E7A1246-69CF-4195-AC93-0A7EA1275D1E}" destId="{2AEE2B97-CB03-481D-9811-228030C098DA}" srcOrd="1" destOrd="0" presId="urn:microsoft.com/office/officeart/2008/layout/LinedList"/>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E97800-C3AF-4082-9DEA-D2278CB1DEF2}"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tr-TR"/>
        </a:p>
      </dgm:t>
    </dgm:pt>
    <dgm:pt modelId="{AA37FA45-E34E-4401-A70F-47D32E41BDD9}" type="pres">
      <dgm:prSet presAssocID="{D2E97800-C3AF-4082-9DEA-D2278CB1DEF2}" presName="vert0" presStyleCnt="0">
        <dgm:presLayoutVars>
          <dgm:dir/>
          <dgm:animOne val="branch"/>
          <dgm:animLvl val="lvl"/>
        </dgm:presLayoutVars>
      </dgm:prSet>
      <dgm:spPr/>
      <dgm:t>
        <a:bodyPr/>
        <a:lstStyle/>
        <a:p>
          <a:endParaRPr lang="tr-TR"/>
        </a:p>
      </dgm:t>
    </dgm:pt>
  </dgm:ptLst>
  <dgm:cxnLst>
    <dgm:cxn modelId="{BC7E4153-E6F1-46CE-9F2C-AB48988BAD53}" type="presOf" srcId="{D2E97800-C3AF-4082-9DEA-D2278CB1DEF2}" destId="{AA37FA45-E34E-4401-A70F-47D32E41BDD9}" srcOrd="0" destOrd="0" presId="urn:microsoft.com/office/officeart/2008/layout/LinedList"/>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2E97800-C3AF-4082-9DEA-D2278CB1DEF2}"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tr-TR"/>
        </a:p>
      </dgm:t>
    </dgm:pt>
    <dgm:pt modelId="{AA37FA45-E34E-4401-A70F-47D32E41BDD9}" type="pres">
      <dgm:prSet presAssocID="{D2E97800-C3AF-4082-9DEA-D2278CB1DEF2}" presName="vert0" presStyleCnt="0">
        <dgm:presLayoutVars>
          <dgm:dir/>
          <dgm:animOne val="branch"/>
          <dgm:animLvl val="lvl"/>
        </dgm:presLayoutVars>
      </dgm:prSet>
      <dgm:spPr/>
      <dgm:t>
        <a:bodyPr/>
        <a:lstStyle/>
        <a:p>
          <a:endParaRPr lang="tr-TR"/>
        </a:p>
      </dgm:t>
    </dgm:pt>
  </dgm:ptLst>
  <dgm:cxnLst>
    <dgm:cxn modelId="{E5A95C1E-B3C7-4C51-B72E-BE41A2483D8F}" type="presOf" srcId="{D2E97800-C3AF-4082-9DEA-D2278CB1DEF2}" destId="{AA37FA45-E34E-4401-A70F-47D32E41BDD9}" srcOrd="0" destOrd="0" presId="urn:microsoft.com/office/officeart/2008/layout/LinedList"/>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034AFF-1235-490F-AA55-33C55F0A263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6AF731FD-6F25-4B82-9C44-DD5D6461BC7A}">
      <dgm:prSet phldrT="[Metin]" custT="1"/>
      <dgm:spPr/>
      <dgm:t>
        <a:bodyPr/>
        <a:lstStyle/>
        <a:p>
          <a:r>
            <a:rPr lang="tr-TR" sz="2000" dirty="0"/>
            <a:t>Cumhurbaşkanlığı </a:t>
          </a:r>
          <a:r>
            <a:rPr lang="tr-TR" sz="2000" dirty="0" smtClean="0"/>
            <a:t>İletişim Merkezi </a:t>
          </a:r>
          <a:r>
            <a:rPr lang="tr-TR" sz="2000" dirty="0"/>
            <a:t> (</a:t>
          </a:r>
          <a:r>
            <a:rPr lang="tr-TR" sz="2000" b="1" dirty="0"/>
            <a:t>www.cimer.gov.tr)</a:t>
          </a:r>
        </a:p>
      </dgm:t>
    </dgm:pt>
    <dgm:pt modelId="{8E418C6F-FB2C-495B-ADC0-1D1999A6A9BF}" cxnId="{48D66481-F55B-43DB-AC87-4CBC94B12FD4}" type="parTrans">
      <dgm:prSet/>
      <dgm:spPr/>
      <dgm:t>
        <a:bodyPr/>
        <a:lstStyle/>
        <a:p>
          <a:endParaRPr lang="tr-TR"/>
        </a:p>
      </dgm:t>
    </dgm:pt>
    <dgm:pt modelId="{02E754FE-D731-4317-AABA-BC4A030AB9FE}" cxnId="{48D66481-F55B-43DB-AC87-4CBC94B12FD4}" type="sibTrans">
      <dgm:prSet/>
      <dgm:spPr/>
      <dgm:t>
        <a:bodyPr/>
        <a:lstStyle/>
        <a:p>
          <a:endParaRPr lang="tr-TR"/>
        </a:p>
      </dgm:t>
    </dgm:pt>
    <dgm:pt modelId="{3BEB531F-DB17-4407-B197-47F51F170AB2}">
      <dgm:prSet custT="1"/>
      <dgm:spPr/>
      <dgm:t>
        <a:bodyPr/>
        <a:lstStyle/>
        <a:p>
          <a:r>
            <a:rPr lang="tr-TR" sz="2000" dirty="0"/>
            <a:t>siber@egm.gov.tr</a:t>
          </a:r>
        </a:p>
      </dgm:t>
    </dgm:pt>
    <dgm:pt modelId="{81CD18A4-FFBD-492F-9039-83AF329E802A}" cxnId="{4C33CC58-5233-4CF9-A635-B69BAB0702AC}" type="parTrans">
      <dgm:prSet/>
      <dgm:spPr/>
      <dgm:t>
        <a:bodyPr/>
        <a:lstStyle/>
        <a:p>
          <a:endParaRPr lang="tr-TR"/>
        </a:p>
      </dgm:t>
    </dgm:pt>
    <dgm:pt modelId="{2D1B0E6C-6374-41A5-85D0-D65C253BBBBA}" cxnId="{4C33CC58-5233-4CF9-A635-B69BAB0702AC}" type="sibTrans">
      <dgm:prSet/>
      <dgm:spPr/>
      <dgm:t>
        <a:bodyPr/>
        <a:lstStyle/>
        <a:p>
          <a:endParaRPr lang="tr-TR"/>
        </a:p>
      </dgm:t>
    </dgm:pt>
    <dgm:pt modelId="{7EA5BA7D-CDE3-4450-A146-B1079B9CEC02}">
      <dgm:prSet custT="1"/>
      <dgm:spPr/>
      <dgm:t>
        <a:bodyPr/>
        <a:lstStyle/>
        <a:p>
          <a:endParaRPr lang="tr-TR" sz="2000" dirty="0"/>
        </a:p>
        <a:p>
          <a:r>
            <a:rPr lang="nb-NO" sz="2000" dirty="0"/>
            <a:t>İnternet Bilgi İhbar Merkezi (</a:t>
          </a:r>
          <a:r>
            <a:rPr lang="nb-NO" sz="2000" b="1" dirty="0"/>
            <a:t>www.ihbarweb.org.tr)</a:t>
          </a:r>
          <a:r>
            <a:rPr lang="tr-TR" sz="2000" dirty="0"/>
            <a:t/>
          </a:r>
          <a:br>
            <a:rPr lang="tr-TR" sz="2000" dirty="0"/>
          </a:br>
          <a:endParaRPr lang="tr-TR" sz="2000" dirty="0"/>
        </a:p>
      </dgm:t>
    </dgm:pt>
    <dgm:pt modelId="{54855ADA-CE4B-464D-AD94-EA302ACC1CC9}" cxnId="{A42F57CA-D0D9-485B-B5C5-4AAE83746309}" type="parTrans">
      <dgm:prSet/>
      <dgm:spPr/>
      <dgm:t>
        <a:bodyPr/>
        <a:lstStyle/>
        <a:p>
          <a:endParaRPr lang="tr-TR"/>
        </a:p>
      </dgm:t>
    </dgm:pt>
    <dgm:pt modelId="{CE1DE8AA-184C-449C-A407-E862BE92671F}" cxnId="{A42F57CA-D0D9-485B-B5C5-4AAE83746309}" type="sibTrans">
      <dgm:prSet/>
      <dgm:spPr/>
      <dgm:t>
        <a:bodyPr/>
        <a:lstStyle/>
        <a:p>
          <a:endParaRPr lang="tr-TR"/>
        </a:p>
      </dgm:t>
    </dgm:pt>
    <dgm:pt modelId="{9B1A9F1B-E50A-4D0B-AE8A-5DDAE6F0FD98}">
      <dgm:prSet custT="1"/>
      <dgm:spPr/>
      <dgm:t>
        <a:bodyPr/>
        <a:lstStyle/>
        <a:p>
          <a:r>
            <a:rPr lang="tr-TR" sz="2000" dirty="0"/>
            <a:t>Kişisel Verileri Koruma Kurumu (</a:t>
          </a:r>
          <a:r>
            <a:rPr lang="tr-TR" sz="2000" b="1" dirty="0"/>
            <a:t>www.kvkk.gov.tr)</a:t>
          </a:r>
          <a:endParaRPr lang="tr-TR" sz="2000" dirty="0"/>
        </a:p>
      </dgm:t>
    </dgm:pt>
    <dgm:pt modelId="{0035251C-B7AD-43A9-8C75-390205E0AC9B}" cxnId="{426C3543-90A9-45EB-90B1-9FA3A78C1923}" type="sibTrans">
      <dgm:prSet/>
      <dgm:spPr/>
      <dgm:t>
        <a:bodyPr/>
        <a:lstStyle/>
        <a:p>
          <a:endParaRPr lang="tr-TR"/>
        </a:p>
      </dgm:t>
    </dgm:pt>
    <dgm:pt modelId="{21BA1390-309E-481B-9689-C17E26A0CEC3}" cxnId="{426C3543-90A9-45EB-90B1-9FA3A78C1923}" type="parTrans">
      <dgm:prSet/>
      <dgm:spPr/>
      <dgm:t>
        <a:bodyPr/>
        <a:lstStyle/>
        <a:p>
          <a:endParaRPr lang="tr-TR"/>
        </a:p>
      </dgm:t>
    </dgm:pt>
    <dgm:pt modelId="{56B2505F-E51B-4B7A-AE77-E798A4E5FD5A}">
      <dgm:prSet custT="1"/>
      <dgm:spPr/>
      <dgm:t>
        <a:bodyPr/>
        <a:lstStyle/>
        <a:p>
          <a:r>
            <a:rPr lang="tr-TR" sz="2000" dirty="0"/>
            <a:t>E-Devlet Kapısı  (</a:t>
          </a:r>
          <a:r>
            <a:rPr lang="tr-TR" sz="2000" b="1" dirty="0"/>
            <a:t>www.turkiye.gov.tr)</a:t>
          </a:r>
          <a:endParaRPr lang="tr-TR" sz="2000" dirty="0"/>
        </a:p>
      </dgm:t>
    </dgm:pt>
    <dgm:pt modelId="{B41FDEAD-4748-44E0-A47B-59C184D401CE}" cxnId="{B5523E6C-1BC1-4123-AD65-5AB1C074543F}" type="sibTrans">
      <dgm:prSet/>
      <dgm:spPr/>
      <dgm:t>
        <a:bodyPr/>
        <a:lstStyle/>
        <a:p>
          <a:endParaRPr lang="tr-TR"/>
        </a:p>
      </dgm:t>
    </dgm:pt>
    <dgm:pt modelId="{EA059BDC-5780-4204-99CD-5CC551AF1CE3}" cxnId="{B5523E6C-1BC1-4123-AD65-5AB1C074543F}" type="parTrans">
      <dgm:prSet/>
      <dgm:spPr/>
      <dgm:t>
        <a:bodyPr/>
        <a:lstStyle/>
        <a:p>
          <a:endParaRPr lang="tr-TR"/>
        </a:p>
      </dgm:t>
    </dgm:pt>
    <dgm:pt modelId="{AE93D2D8-EEF7-4DC7-B66C-42A7BD940FEA}" type="pres">
      <dgm:prSet presAssocID="{B3034AFF-1235-490F-AA55-33C55F0A2631}" presName="linear" presStyleCnt="0">
        <dgm:presLayoutVars>
          <dgm:dir/>
          <dgm:animLvl val="lvl"/>
          <dgm:resizeHandles val="exact"/>
        </dgm:presLayoutVars>
      </dgm:prSet>
      <dgm:spPr/>
      <dgm:t>
        <a:bodyPr/>
        <a:lstStyle/>
        <a:p>
          <a:endParaRPr lang="tr-TR"/>
        </a:p>
      </dgm:t>
    </dgm:pt>
    <dgm:pt modelId="{C89A213E-1CFD-4008-B1D2-10723DF6C401}" type="pres">
      <dgm:prSet presAssocID="{6AF731FD-6F25-4B82-9C44-DD5D6461BC7A}" presName="parentLin" presStyleCnt="0"/>
      <dgm:spPr/>
    </dgm:pt>
    <dgm:pt modelId="{1B9D411D-2B11-41E0-B832-1A04F7F99BCC}" type="pres">
      <dgm:prSet presAssocID="{6AF731FD-6F25-4B82-9C44-DD5D6461BC7A}" presName="parentLeftMargin" presStyleLbl="node1" presStyleIdx="0" presStyleCnt="5"/>
      <dgm:spPr/>
      <dgm:t>
        <a:bodyPr/>
        <a:lstStyle/>
        <a:p>
          <a:endParaRPr lang="tr-TR"/>
        </a:p>
      </dgm:t>
    </dgm:pt>
    <dgm:pt modelId="{E0B34810-42B5-451D-987A-B314C4C18B69}" type="pres">
      <dgm:prSet presAssocID="{6AF731FD-6F25-4B82-9C44-DD5D6461BC7A}" presName="parentText" presStyleLbl="node1" presStyleIdx="0" presStyleCnt="5" custScaleX="117040" custScaleY="130665">
        <dgm:presLayoutVars>
          <dgm:chMax val="0"/>
          <dgm:bulletEnabled val="1"/>
        </dgm:presLayoutVars>
      </dgm:prSet>
      <dgm:spPr/>
      <dgm:t>
        <a:bodyPr/>
        <a:lstStyle/>
        <a:p>
          <a:endParaRPr lang="tr-TR"/>
        </a:p>
      </dgm:t>
    </dgm:pt>
    <dgm:pt modelId="{7358DF41-DA87-4431-9FEC-123774003814}" type="pres">
      <dgm:prSet presAssocID="{6AF731FD-6F25-4B82-9C44-DD5D6461BC7A}" presName="negativeSpace" presStyleCnt="0"/>
      <dgm:spPr/>
    </dgm:pt>
    <dgm:pt modelId="{375BF8F5-57D3-400C-BA86-65D0395F3433}" type="pres">
      <dgm:prSet presAssocID="{6AF731FD-6F25-4B82-9C44-DD5D6461BC7A}" presName="childText" presStyleLbl="conFgAcc1" presStyleIdx="0" presStyleCnt="5">
        <dgm:presLayoutVars>
          <dgm:bulletEnabled val="1"/>
        </dgm:presLayoutVars>
      </dgm:prSet>
      <dgm:spPr/>
    </dgm:pt>
    <dgm:pt modelId="{1CD3B7CC-D739-4531-8F2E-B9CA2BEF7CD6}" type="pres">
      <dgm:prSet presAssocID="{02E754FE-D731-4317-AABA-BC4A030AB9FE}" presName="spaceBetweenRectangles" presStyleCnt="0"/>
      <dgm:spPr/>
    </dgm:pt>
    <dgm:pt modelId="{65501DB4-6931-4952-A67B-2B6F370C43A6}" type="pres">
      <dgm:prSet presAssocID="{9B1A9F1B-E50A-4D0B-AE8A-5DDAE6F0FD98}" presName="parentLin" presStyleCnt="0"/>
      <dgm:spPr/>
    </dgm:pt>
    <dgm:pt modelId="{0ADF6608-4B84-4328-B167-E7051F73CABE}" type="pres">
      <dgm:prSet presAssocID="{9B1A9F1B-E50A-4D0B-AE8A-5DDAE6F0FD98}" presName="parentLeftMargin" presStyleLbl="node1" presStyleIdx="0" presStyleCnt="5"/>
      <dgm:spPr/>
      <dgm:t>
        <a:bodyPr/>
        <a:lstStyle/>
        <a:p>
          <a:endParaRPr lang="tr-TR"/>
        </a:p>
      </dgm:t>
    </dgm:pt>
    <dgm:pt modelId="{D31B72BD-EEB5-4508-95C0-45B3F953C3A8}" type="pres">
      <dgm:prSet presAssocID="{9B1A9F1B-E50A-4D0B-AE8A-5DDAE6F0FD98}" presName="parentText" presStyleLbl="node1" presStyleIdx="1" presStyleCnt="5" custScaleX="117040" custScaleY="130665">
        <dgm:presLayoutVars>
          <dgm:chMax val="0"/>
          <dgm:bulletEnabled val="1"/>
        </dgm:presLayoutVars>
      </dgm:prSet>
      <dgm:spPr/>
      <dgm:t>
        <a:bodyPr/>
        <a:lstStyle/>
        <a:p>
          <a:endParaRPr lang="tr-TR"/>
        </a:p>
      </dgm:t>
    </dgm:pt>
    <dgm:pt modelId="{C386F7AC-A26C-4F46-8525-7E2B735B86B2}" type="pres">
      <dgm:prSet presAssocID="{9B1A9F1B-E50A-4D0B-AE8A-5DDAE6F0FD98}" presName="negativeSpace" presStyleCnt="0"/>
      <dgm:spPr/>
    </dgm:pt>
    <dgm:pt modelId="{B999AA87-1B5B-4B34-B062-E0003CB46D39}" type="pres">
      <dgm:prSet presAssocID="{9B1A9F1B-E50A-4D0B-AE8A-5DDAE6F0FD98}" presName="childText" presStyleLbl="conFgAcc1" presStyleIdx="1" presStyleCnt="5">
        <dgm:presLayoutVars>
          <dgm:bulletEnabled val="1"/>
        </dgm:presLayoutVars>
      </dgm:prSet>
      <dgm:spPr/>
    </dgm:pt>
    <dgm:pt modelId="{CD21632D-B18B-47CA-BF16-8A06B851F948}" type="pres">
      <dgm:prSet presAssocID="{0035251C-B7AD-43A9-8C75-390205E0AC9B}" presName="spaceBetweenRectangles" presStyleCnt="0"/>
      <dgm:spPr/>
    </dgm:pt>
    <dgm:pt modelId="{B0E30BB4-5D7F-4C78-99DA-CD719B59EC93}" type="pres">
      <dgm:prSet presAssocID="{56B2505F-E51B-4B7A-AE77-E798A4E5FD5A}" presName="parentLin" presStyleCnt="0"/>
      <dgm:spPr/>
    </dgm:pt>
    <dgm:pt modelId="{C6BE3692-E4EC-4F84-A733-F22EEEB16987}" type="pres">
      <dgm:prSet presAssocID="{56B2505F-E51B-4B7A-AE77-E798A4E5FD5A}" presName="parentLeftMargin" presStyleLbl="node1" presStyleIdx="1" presStyleCnt="5"/>
      <dgm:spPr/>
      <dgm:t>
        <a:bodyPr/>
        <a:lstStyle/>
        <a:p>
          <a:endParaRPr lang="tr-TR"/>
        </a:p>
      </dgm:t>
    </dgm:pt>
    <dgm:pt modelId="{D4AFBC35-0136-4E36-B482-9305DF55F37F}" type="pres">
      <dgm:prSet presAssocID="{56B2505F-E51B-4B7A-AE77-E798A4E5FD5A}" presName="parentText" presStyleLbl="node1" presStyleIdx="2" presStyleCnt="5" custScaleX="117040" custScaleY="130665">
        <dgm:presLayoutVars>
          <dgm:chMax val="0"/>
          <dgm:bulletEnabled val="1"/>
        </dgm:presLayoutVars>
      </dgm:prSet>
      <dgm:spPr/>
      <dgm:t>
        <a:bodyPr/>
        <a:lstStyle/>
        <a:p>
          <a:endParaRPr lang="tr-TR"/>
        </a:p>
      </dgm:t>
    </dgm:pt>
    <dgm:pt modelId="{0B16580D-5C36-47BB-9CE3-2AC1468A6ABD}" type="pres">
      <dgm:prSet presAssocID="{56B2505F-E51B-4B7A-AE77-E798A4E5FD5A}" presName="negativeSpace" presStyleCnt="0"/>
      <dgm:spPr/>
    </dgm:pt>
    <dgm:pt modelId="{4B11AAE2-E955-455B-97EC-A60F519A0173}" type="pres">
      <dgm:prSet presAssocID="{56B2505F-E51B-4B7A-AE77-E798A4E5FD5A}" presName="childText" presStyleLbl="conFgAcc1" presStyleIdx="2" presStyleCnt="5">
        <dgm:presLayoutVars>
          <dgm:bulletEnabled val="1"/>
        </dgm:presLayoutVars>
      </dgm:prSet>
      <dgm:spPr/>
    </dgm:pt>
    <dgm:pt modelId="{4049937C-0BBA-4595-B90E-0B27D2802256}" type="pres">
      <dgm:prSet presAssocID="{B41FDEAD-4748-44E0-A47B-59C184D401CE}" presName="spaceBetweenRectangles" presStyleCnt="0"/>
      <dgm:spPr/>
    </dgm:pt>
    <dgm:pt modelId="{026847EA-F31C-4DF6-B8B7-F675CE4CF38B}" type="pres">
      <dgm:prSet presAssocID="{3BEB531F-DB17-4407-B197-47F51F170AB2}" presName="parentLin" presStyleCnt="0"/>
      <dgm:spPr/>
    </dgm:pt>
    <dgm:pt modelId="{77D9247C-BFB9-4C64-8ED3-FD4129C8991A}" type="pres">
      <dgm:prSet presAssocID="{3BEB531F-DB17-4407-B197-47F51F170AB2}" presName="parentLeftMargin" presStyleLbl="node1" presStyleIdx="2" presStyleCnt="5"/>
      <dgm:spPr/>
      <dgm:t>
        <a:bodyPr/>
        <a:lstStyle/>
        <a:p>
          <a:endParaRPr lang="tr-TR"/>
        </a:p>
      </dgm:t>
    </dgm:pt>
    <dgm:pt modelId="{C97C89B7-F569-48C7-AD8F-09B6E040C750}" type="pres">
      <dgm:prSet presAssocID="{3BEB531F-DB17-4407-B197-47F51F170AB2}" presName="parentText" presStyleLbl="node1" presStyleIdx="3" presStyleCnt="5" custScaleX="117040" custScaleY="130665">
        <dgm:presLayoutVars>
          <dgm:chMax val="0"/>
          <dgm:bulletEnabled val="1"/>
        </dgm:presLayoutVars>
      </dgm:prSet>
      <dgm:spPr/>
      <dgm:t>
        <a:bodyPr/>
        <a:lstStyle/>
        <a:p>
          <a:endParaRPr lang="tr-TR"/>
        </a:p>
      </dgm:t>
    </dgm:pt>
    <dgm:pt modelId="{D9EEE684-09F2-43DF-9F51-777476E05FEB}" type="pres">
      <dgm:prSet presAssocID="{3BEB531F-DB17-4407-B197-47F51F170AB2}" presName="negativeSpace" presStyleCnt="0"/>
      <dgm:spPr/>
    </dgm:pt>
    <dgm:pt modelId="{AEDA93D9-B0CD-4B18-A297-7117EC30E813}" type="pres">
      <dgm:prSet presAssocID="{3BEB531F-DB17-4407-B197-47F51F170AB2}" presName="childText" presStyleLbl="conFgAcc1" presStyleIdx="3" presStyleCnt="5">
        <dgm:presLayoutVars>
          <dgm:bulletEnabled val="1"/>
        </dgm:presLayoutVars>
      </dgm:prSet>
      <dgm:spPr/>
    </dgm:pt>
    <dgm:pt modelId="{956A870C-A87B-471A-BD92-DE313133FB8D}" type="pres">
      <dgm:prSet presAssocID="{2D1B0E6C-6374-41A5-85D0-D65C253BBBBA}" presName="spaceBetweenRectangles" presStyleCnt="0"/>
      <dgm:spPr/>
    </dgm:pt>
    <dgm:pt modelId="{8A51BBE7-2F05-4964-BD8F-BF323BE96623}" type="pres">
      <dgm:prSet presAssocID="{7EA5BA7D-CDE3-4450-A146-B1079B9CEC02}" presName="parentLin" presStyleCnt="0"/>
      <dgm:spPr/>
    </dgm:pt>
    <dgm:pt modelId="{50CB866F-1C13-4382-8A94-EE1CC5940F58}" type="pres">
      <dgm:prSet presAssocID="{7EA5BA7D-CDE3-4450-A146-B1079B9CEC02}" presName="parentLeftMargin" presStyleLbl="node1" presStyleIdx="3" presStyleCnt="5"/>
      <dgm:spPr/>
      <dgm:t>
        <a:bodyPr/>
        <a:lstStyle/>
        <a:p>
          <a:endParaRPr lang="tr-TR"/>
        </a:p>
      </dgm:t>
    </dgm:pt>
    <dgm:pt modelId="{7977B260-89D0-4C23-A8AE-368A24F5B4F0}" type="pres">
      <dgm:prSet presAssocID="{7EA5BA7D-CDE3-4450-A146-B1079B9CEC02}" presName="parentText" presStyleLbl="node1" presStyleIdx="4" presStyleCnt="5" custScaleX="117040" custScaleY="130665">
        <dgm:presLayoutVars>
          <dgm:chMax val="0"/>
          <dgm:bulletEnabled val="1"/>
        </dgm:presLayoutVars>
      </dgm:prSet>
      <dgm:spPr/>
      <dgm:t>
        <a:bodyPr/>
        <a:lstStyle/>
        <a:p>
          <a:endParaRPr lang="tr-TR"/>
        </a:p>
      </dgm:t>
    </dgm:pt>
    <dgm:pt modelId="{D52FB578-A9FA-4622-89A5-1257887D933D}" type="pres">
      <dgm:prSet presAssocID="{7EA5BA7D-CDE3-4450-A146-B1079B9CEC02}" presName="negativeSpace" presStyleCnt="0"/>
      <dgm:spPr/>
    </dgm:pt>
    <dgm:pt modelId="{06417720-8BFB-474E-9C99-DBF7E4B6C410}" type="pres">
      <dgm:prSet presAssocID="{7EA5BA7D-CDE3-4450-A146-B1079B9CEC02}" presName="childText" presStyleLbl="conFgAcc1" presStyleIdx="4" presStyleCnt="5">
        <dgm:presLayoutVars>
          <dgm:bulletEnabled val="1"/>
        </dgm:presLayoutVars>
      </dgm:prSet>
      <dgm:spPr/>
    </dgm:pt>
  </dgm:ptLst>
  <dgm:cxnLst>
    <dgm:cxn modelId="{4C33CC58-5233-4CF9-A635-B69BAB0702AC}" srcId="{B3034AFF-1235-490F-AA55-33C55F0A2631}" destId="{3BEB531F-DB17-4407-B197-47F51F170AB2}" srcOrd="3" destOrd="0" parTransId="{81CD18A4-FFBD-492F-9039-83AF329E802A}" sibTransId="{2D1B0E6C-6374-41A5-85D0-D65C253BBBBA}"/>
    <dgm:cxn modelId="{BA3422A3-9A9C-4ABC-8BFB-FAE983F90B59}" type="presOf" srcId="{6AF731FD-6F25-4B82-9C44-DD5D6461BC7A}" destId="{1B9D411D-2B11-41E0-B832-1A04F7F99BCC}" srcOrd="0" destOrd="0" presId="urn:microsoft.com/office/officeart/2005/8/layout/list1"/>
    <dgm:cxn modelId="{4830DC4C-F3DA-4678-A6D5-6152851E7B07}" type="presOf" srcId="{9B1A9F1B-E50A-4D0B-AE8A-5DDAE6F0FD98}" destId="{D31B72BD-EEB5-4508-95C0-45B3F953C3A8}" srcOrd="1" destOrd="0" presId="urn:microsoft.com/office/officeart/2005/8/layout/list1"/>
    <dgm:cxn modelId="{A71ABC82-7111-4BF0-AFEC-738E0A56A290}" type="presOf" srcId="{7EA5BA7D-CDE3-4450-A146-B1079B9CEC02}" destId="{50CB866F-1C13-4382-8A94-EE1CC5940F58}" srcOrd="0" destOrd="0" presId="urn:microsoft.com/office/officeart/2005/8/layout/list1"/>
    <dgm:cxn modelId="{48D66481-F55B-43DB-AC87-4CBC94B12FD4}" srcId="{B3034AFF-1235-490F-AA55-33C55F0A2631}" destId="{6AF731FD-6F25-4B82-9C44-DD5D6461BC7A}" srcOrd="0" destOrd="0" parTransId="{8E418C6F-FB2C-495B-ADC0-1D1999A6A9BF}" sibTransId="{02E754FE-D731-4317-AABA-BC4A030AB9FE}"/>
    <dgm:cxn modelId="{151FDCB4-1D13-4C7B-A4DA-EC295004813C}" type="presOf" srcId="{9B1A9F1B-E50A-4D0B-AE8A-5DDAE6F0FD98}" destId="{0ADF6608-4B84-4328-B167-E7051F73CABE}" srcOrd="0" destOrd="0" presId="urn:microsoft.com/office/officeart/2005/8/layout/list1"/>
    <dgm:cxn modelId="{FA1F971D-B56A-4915-A4BF-E96A6D8C1E77}" type="presOf" srcId="{7EA5BA7D-CDE3-4450-A146-B1079B9CEC02}" destId="{7977B260-89D0-4C23-A8AE-368A24F5B4F0}" srcOrd="1" destOrd="0" presId="urn:microsoft.com/office/officeart/2005/8/layout/list1"/>
    <dgm:cxn modelId="{B5523E6C-1BC1-4123-AD65-5AB1C074543F}" srcId="{B3034AFF-1235-490F-AA55-33C55F0A2631}" destId="{56B2505F-E51B-4B7A-AE77-E798A4E5FD5A}" srcOrd="2" destOrd="0" parTransId="{EA059BDC-5780-4204-99CD-5CC551AF1CE3}" sibTransId="{B41FDEAD-4748-44E0-A47B-59C184D401CE}"/>
    <dgm:cxn modelId="{A42F57CA-D0D9-485B-B5C5-4AAE83746309}" srcId="{B3034AFF-1235-490F-AA55-33C55F0A2631}" destId="{7EA5BA7D-CDE3-4450-A146-B1079B9CEC02}" srcOrd="4" destOrd="0" parTransId="{54855ADA-CE4B-464D-AD94-EA302ACC1CC9}" sibTransId="{CE1DE8AA-184C-449C-A407-E862BE92671F}"/>
    <dgm:cxn modelId="{426C3543-90A9-45EB-90B1-9FA3A78C1923}" srcId="{B3034AFF-1235-490F-AA55-33C55F0A2631}" destId="{9B1A9F1B-E50A-4D0B-AE8A-5DDAE6F0FD98}" srcOrd="1" destOrd="0" parTransId="{21BA1390-309E-481B-9689-C17E26A0CEC3}" sibTransId="{0035251C-B7AD-43A9-8C75-390205E0AC9B}"/>
    <dgm:cxn modelId="{EF6160DD-6C28-496C-8729-FA517FF872D8}" type="presOf" srcId="{56B2505F-E51B-4B7A-AE77-E798A4E5FD5A}" destId="{C6BE3692-E4EC-4F84-A733-F22EEEB16987}" srcOrd="0" destOrd="0" presId="urn:microsoft.com/office/officeart/2005/8/layout/list1"/>
    <dgm:cxn modelId="{F83311BE-3A08-4ABC-AE37-BEB03C48B979}" type="presOf" srcId="{B3034AFF-1235-490F-AA55-33C55F0A2631}" destId="{AE93D2D8-EEF7-4DC7-B66C-42A7BD940FEA}" srcOrd="0" destOrd="0" presId="urn:microsoft.com/office/officeart/2005/8/layout/list1"/>
    <dgm:cxn modelId="{647F24CC-1CCC-4916-8952-6270D4B76A28}" type="presOf" srcId="{6AF731FD-6F25-4B82-9C44-DD5D6461BC7A}" destId="{E0B34810-42B5-451D-987A-B314C4C18B69}" srcOrd="1" destOrd="0" presId="urn:microsoft.com/office/officeart/2005/8/layout/list1"/>
    <dgm:cxn modelId="{7EF874E9-5F1C-4690-9E7D-9EBCBD58DBFB}" type="presOf" srcId="{3BEB531F-DB17-4407-B197-47F51F170AB2}" destId="{C97C89B7-F569-48C7-AD8F-09B6E040C750}" srcOrd="1" destOrd="0" presId="urn:microsoft.com/office/officeart/2005/8/layout/list1"/>
    <dgm:cxn modelId="{9C8E79E5-0B46-40B8-921B-1063C2B66340}" type="presOf" srcId="{3BEB531F-DB17-4407-B197-47F51F170AB2}" destId="{77D9247C-BFB9-4C64-8ED3-FD4129C8991A}" srcOrd="0" destOrd="0" presId="urn:microsoft.com/office/officeart/2005/8/layout/list1"/>
    <dgm:cxn modelId="{798973BE-58C9-4066-94F8-437DEEF58132}" type="presOf" srcId="{56B2505F-E51B-4B7A-AE77-E798A4E5FD5A}" destId="{D4AFBC35-0136-4E36-B482-9305DF55F37F}" srcOrd="1" destOrd="0" presId="urn:microsoft.com/office/officeart/2005/8/layout/list1"/>
    <dgm:cxn modelId="{68E754C0-E275-4A14-BCE5-0FBCA3C8BDE9}" type="presParOf" srcId="{AE93D2D8-EEF7-4DC7-B66C-42A7BD940FEA}" destId="{C89A213E-1CFD-4008-B1D2-10723DF6C401}" srcOrd="0" destOrd="0" presId="urn:microsoft.com/office/officeart/2005/8/layout/list1"/>
    <dgm:cxn modelId="{A8E26B42-65A1-4ACD-9958-E7A2DA39E577}" type="presParOf" srcId="{C89A213E-1CFD-4008-B1D2-10723DF6C401}" destId="{1B9D411D-2B11-41E0-B832-1A04F7F99BCC}" srcOrd="0" destOrd="0" presId="urn:microsoft.com/office/officeart/2005/8/layout/list1"/>
    <dgm:cxn modelId="{9B95051E-62BE-4009-BAC9-0A751F066D78}" type="presParOf" srcId="{C89A213E-1CFD-4008-B1D2-10723DF6C401}" destId="{E0B34810-42B5-451D-987A-B314C4C18B69}" srcOrd="1" destOrd="0" presId="urn:microsoft.com/office/officeart/2005/8/layout/list1"/>
    <dgm:cxn modelId="{4D7894FB-E5DD-4FCB-9BBA-FDC1C135C8F2}" type="presParOf" srcId="{AE93D2D8-EEF7-4DC7-B66C-42A7BD940FEA}" destId="{7358DF41-DA87-4431-9FEC-123774003814}" srcOrd="1" destOrd="0" presId="urn:microsoft.com/office/officeart/2005/8/layout/list1"/>
    <dgm:cxn modelId="{E085BEF3-B05C-49F1-83CF-D404E44BCEBE}" type="presParOf" srcId="{AE93D2D8-EEF7-4DC7-B66C-42A7BD940FEA}" destId="{375BF8F5-57D3-400C-BA86-65D0395F3433}" srcOrd="2" destOrd="0" presId="urn:microsoft.com/office/officeart/2005/8/layout/list1"/>
    <dgm:cxn modelId="{602854EE-2C5A-4CB3-A5FE-E9ADDE54B621}" type="presParOf" srcId="{AE93D2D8-EEF7-4DC7-B66C-42A7BD940FEA}" destId="{1CD3B7CC-D739-4531-8F2E-B9CA2BEF7CD6}" srcOrd="3" destOrd="0" presId="urn:microsoft.com/office/officeart/2005/8/layout/list1"/>
    <dgm:cxn modelId="{D0DE03D4-F6D2-4898-AA31-69E673C53CE3}" type="presParOf" srcId="{AE93D2D8-EEF7-4DC7-B66C-42A7BD940FEA}" destId="{65501DB4-6931-4952-A67B-2B6F370C43A6}" srcOrd="4" destOrd="0" presId="urn:microsoft.com/office/officeart/2005/8/layout/list1"/>
    <dgm:cxn modelId="{F3077C84-1BCE-41FB-9B93-77ADD3653AD1}" type="presParOf" srcId="{65501DB4-6931-4952-A67B-2B6F370C43A6}" destId="{0ADF6608-4B84-4328-B167-E7051F73CABE}" srcOrd="0" destOrd="0" presId="urn:microsoft.com/office/officeart/2005/8/layout/list1"/>
    <dgm:cxn modelId="{05F84383-6ACA-45F7-A7EB-77866D8F8DFE}" type="presParOf" srcId="{65501DB4-6931-4952-A67B-2B6F370C43A6}" destId="{D31B72BD-EEB5-4508-95C0-45B3F953C3A8}" srcOrd="1" destOrd="0" presId="urn:microsoft.com/office/officeart/2005/8/layout/list1"/>
    <dgm:cxn modelId="{45B7F0CC-3B5A-494D-9456-7C9C7C9BE2D0}" type="presParOf" srcId="{AE93D2D8-EEF7-4DC7-B66C-42A7BD940FEA}" destId="{C386F7AC-A26C-4F46-8525-7E2B735B86B2}" srcOrd="5" destOrd="0" presId="urn:microsoft.com/office/officeart/2005/8/layout/list1"/>
    <dgm:cxn modelId="{5B895894-21AD-47C5-A4C1-869DF82AC7AE}" type="presParOf" srcId="{AE93D2D8-EEF7-4DC7-B66C-42A7BD940FEA}" destId="{B999AA87-1B5B-4B34-B062-E0003CB46D39}" srcOrd="6" destOrd="0" presId="urn:microsoft.com/office/officeart/2005/8/layout/list1"/>
    <dgm:cxn modelId="{86F1BD70-C993-4719-8D57-597797076531}" type="presParOf" srcId="{AE93D2D8-EEF7-4DC7-B66C-42A7BD940FEA}" destId="{CD21632D-B18B-47CA-BF16-8A06B851F948}" srcOrd="7" destOrd="0" presId="urn:microsoft.com/office/officeart/2005/8/layout/list1"/>
    <dgm:cxn modelId="{E081AA9C-D988-45A5-80FE-33223808F437}" type="presParOf" srcId="{AE93D2D8-EEF7-4DC7-B66C-42A7BD940FEA}" destId="{B0E30BB4-5D7F-4C78-99DA-CD719B59EC93}" srcOrd="8" destOrd="0" presId="urn:microsoft.com/office/officeart/2005/8/layout/list1"/>
    <dgm:cxn modelId="{5B0D3197-2C3C-435B-A9F5-2B0EAA2D1DBF}" type="presParOf" srcId="{B0E30BB4-5D7F-4C78-99DA-CD719B59EC93}" destId="{C6BE3692-E4EC-4F84-A733-F22EEEB16987}" srcOrd="0" destOrd="0" presId="urn:microsoft.com/office/officeart/2005/8/layout/list1"/>
    <dgm:cxn modelId="{48391209-C634-47C4-AFD0-19A18AB9808A}" type="presParOf" srcId="{B0E30BB4-5D7F-4C78-99DA-CD719B59EC93}" destId="{D4AFBC35-0136-4E36-B482-9305DF55F37F}" srcOrd="1" destOrd="0" presId="urn:microsoft.com/office/officeart/2005/8/layout/list1"/>
    <dgm:cxn modelId="{C5AC78E1-7279-473A-B4ED-513EBEAEBACA}" type="presParOf" srcId="{AE93D2D8-EEF7-4DC7-B66C-42A7BD940FEA}" destId="{0B16580D-5C36-47BB-9CE3-2AC1468A6ABD}" srcOrd="9" destOrd="0" presId="urn:microsoft.com/office/officeart/2005/8/layout/list1"/>
    <dgm:cxn modelId="{781433D4-240F-4406-A69E-8E150BB2EB20}" type="presParOf" srcId="{AE93D2D8-EEF7-4DC7-B66C-42A7BD940FEA}" destId="{4B11AAE2-E955-455B-97EC-A60F519A0173}" srcOrd="10" destOrd="0" presId="urn:microsoft.com/office/officeart/2005/8/layout/list1"/>
    <dgm:cxn modelId="{C10ABE44-0DF1-4A24-9BE2-E97080D5D114}" type="presParOf" srcId="{AE93D2D8-EEF7-4DC7-B66C-42A7BD940FEA}" destId="{4049937C-0BBA-4595-B90E-0B27D2802256}" srcOrd="11" destOrd="0" presId="urn:microsoft.com/office/officeart/2005/8/layout/list1"/>
    <dgm:cxn modelId="{DBA5BE31-0BD4-47BE-BB8E-A2E25804E93C}" type="presParOf" srcId="{AE93D2D8-EEF7-4DC7-B66C-42A7BD940FEA}" destId="{026847EA-F31C-4DF6-B8B7-F675CE4CF38B}" srcOrd="12" destOrd="0" presId="urn:microsoft.com/office/officeart/2005/8/layout/list1"/>
    <dgm:cxn modelId="{D2D9C982-BE78-46DF-AB2D-98F7A9ABA7DB}" type="presParOf" srcId="{026847EA-F31C-4DF6-B8B7-F675CE4CF38B}" destId="{77D9247C-BFB9-4C64-8ED3-FD4129C8991A}" srcOrd="0" destOrd="0" presId="urn:microsoft.com/office/officeart/2005/8/layout/list1"/>
    <dgm:cxn modelId="{BCA1F495-CB43-4EFF-B358-3D07CCD21D9B}" type="presParOf" srcId="{026847EA-F31C-4DF6-B8B7-F675CE4CF38B}" destId="{C97C89B7-F569-48C7-AD8F-09B6E040C750}" srcOrd="1" destOrd="0" presId="urn:microsoft.com/office/officeart/2005/8/layout/list1"/>
    <dgm:cxn modelId="{EBF78C1A-5404-4247-B647-B0D751142F31}" type="presParOf" srcId="{AE93D2D8-EEF7-4DC7-B66C-42A7BD940FEA}" destId="{D9EEE684-09F2-43DF-9F51-777476E05FEB}" srcOrd="13" destOrd="0" presId="urn:microsoft.com/office/officeart/2005/8/layout/list1"/>
    <dgm:cxn modelId="{1A9A9EA8-9FCC-4878-A9C1-B5901A39705C}" type="presParOf" srcId="{AE93D2D8-EEF7-4DC7-B66C-42A7BD940FEA}" destId="{AEDA93D9-B0CD-4B18-A297-7117EC30E813}" srcOrd="14" destOrd="0" presId="urn:microsoft.com/office/officeart/2005/8/layout/list1"/>
    <dgm:cxn modelId="{BCC25032-8787-4595-ADC1-48739EFFC366}" type="presParOf" srcId="{AE93D2D8-EEF7-4DC7-B66C-42A7BD940FEA}" destId="{956A870C-A87B-471A-BD92-DE313133FB8D}" srcOrd="15" destOrd="0" presId="urn:microsoft.com/office/officeart/2005/8/layout/list1"/>
    <dgm:cxn modelId="{B758CD14-55CA-459C-9104-6B67312A0E8D}" type="presParOf" srcId="{AE93D2D8-EEF7-4DC7-B66C-42A7BD940FEA}" destId="{8A51BBE7-2F05-4964-BD8F-BF323BE96623}" srcOrd="16" destOrd="0" presId="urn:microsoft.com/office/officeart/2005/8/layout/list1"/>
    <dgm:cxn modelId="{E66DFC92-1E8B-4AC2-9C26-5057F9D3B095}" type="presParOf" srcId="{8A51BBE7-2F05-4964-BD8F-BF323BE96623}" destId="{50CB866F-1C13-4382-8A94-EE1CC5940F58}" srcOrd="0" destOrd="0" presId="urn:microsoft.com/office/officeart/2005/8/layout/list1"/>
    <dgm:cxn modelId="{85C1ABBC-48AF-4AD4-8864-74E074534A63}" type="presParOf" srcId="{8A51BBE7-2F05-4964-BD8F-BF323BE96623}" destId="{7977B260-89D0-4C23-A8AE-368A24F5B4F0}" srcOrd="1" destOrd="0" presId="urn:microsoft.com/office/officeart/2005/8/layout/list1"/>
    <dgm:cxn modelId="{6FABF2E9-A0B7-4E8D-9D99-3FD1231251FC}" type="presParOf" srcId="{AE93D2D8-EEF7-4DC7-B66C-42A7BD940FEA}" destId="{D52FB578-A9FA-4622-89A5-1257887D933D}" srcOrd="17" destOrd="0" presId="urn:microsoft.com/office/officeart/2005/8/layout/list1"/>
    <dgm:cxn modelId="{5E4F4D72-AB1B-4249-A14C-43F14FD85525}" type="presParOf" srcId="{AE93D2D8-EEF7-4DC7-B66C-42A7BD940FEA}" destId="{06417720-8BFB-474E-9C99-DBF7E4B6C410}"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38DBFB-47BE-42F6-B2B0-82D5BB8CAE3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tr-TR"/>
        </a:p>
      </dgm:t>
    </dgm:pt>
    <dgm:pt modelId="{24BC14BD-4C9F-41F9-87C5-50531CF91D3B}">
      <dgm:prSet phldrT="[Metin]" custT="1"/>
      <dgm:spPr/>
      <dgm:t>
        <a:bodyPr/>
        <a:lstStyle/>
        <a:p>
          <a:r>
            <a:rPr lang="tr-TR" sz="2000" dirty="0"/>
            <a:t>Sosyal medya</a:t>
          </a:r>
        </a:p>
      </dgm:t>
    </dgm:pt>
    <dgm:pt modelId="{EFECC952-DEB5-43E0-9212-580B7E1607AA}" cxnId="{113A94A0-DEF3-4BF0-B2E5-E8E223A84362}" type="parTrans">
      <dgm:prSet/>
      <dgm:spPr/>
      <dgm:t>
        <a:bodyPr/>
        <a:lstStyle/>
        <a:p>
          <a:endParaRPr lang="tr-TR"/>
        </a:p>
      </dgm:t>
    </dgm:pt>
    <dgm:pt modelId="{B08DCC6A-BE19-4A25-B8FD-20DBEA3D8856}" cxnId="{113A94A0-DEF3-4BF0-B2E5-E8E223A84362}" type="sibTrans">
      <dgm:prSet/>
      <dgm:spPr/>
      <dgm:t>
        <a:bodyPr/>
        <a:lstStyle/>
        <a:p>
          <a:endParaRPr lang="tr-TR"/>
        </a:p>
      </dgm:t>
    </dgm:pt>
    <dgm:pt modelId="{E71D1F63-F8BE-4A34-B40E-6541D2A686CC}">
      <dgm:prSet custT="1"/>
      <dgm:spPr/>
      <dgm:t>
        <a:bodyPr/>
        <a:lstStyle/>
        <a:p>
          <a:r>
            <a:rPr lang="tr-TR" sz="2000" dirty="0"/>
            <a:t>Oyun konsolu</a:t>
          </a:r>
        </a:p>
      </dgm:t>
    </dgm:pt>
    <dgm:pt modelId="{FD356495-3359-47B9-8447-77D0DCDD3171}" cxnId="{8B6802B9-7A11-4792-9303-E64D78E5DAB5}" type="parTrans">
      <dgm:prSet/>
      <dgm:spPr/>
      <dgm:t>
        <a:bodyPr/>
        <a:lstStyle/>
        <a:p>
          <a:endParaRPr lang="tr-TR"/>
        </a:p>
      </dgm:t>
    </dgm:pt>
    <dgm:pt modelId="{1685DE65-9FB5-4D0E-B886-B4E5715A023A}" cxnId="{8B6802B9-7A11-4792-9303-E64D78E5DAB5}" type="sibTrans">
      <dgm:prSet/>
      <dgm:spPr/>
      <dgm:t>
        <a:bodyPr/>
        <a:lstStyle/>
        <a:p>
          <a:endParaRPr lang="tr-TR"/>
        </a:p>
      </dgm:t>
    </dgm:pt>
    <dgm:pt modelId="{3C97FE2A-B177-4B22-91EE-A508EF39D84F}">
      <dgm:prSet custT="1"/>
      <dgm:spPr/>
      <dgm:t>
        <a:bodyPr/>
        <a:lstStyle/>
        <a:p>
          <a:r>
            <a:rPr lang="tr-TR" sz="2000" dirty="0"/>
            <a:t>Tablet</a:t>
          </a:r>
        </a:p>
      </dgm:t>
    </dgm:pt>
    <dgm:pt modelId="{47420660-29CF-4309-A300-E984EB6DE4D6}" cxnId="{BBE1AB52-FD22-4FF9-B0A1-10A279241A00}" type="parTrans">
      <dgm:prSet/>
      <dgm:spPr/>
      <dgm:t>
        <a:bodyPr/>
        <a:lstStyle/>
        <a:p>
          <a:endParaRPr lang="tr-TR"/>
        </a:p>
      </dgm:t>
    </dgm:pt>
    <dgm:pt modelId="{37ACFC50-3F9A-4E3D-BFCB-5601620D4361}" cxnId="{BBE1AB52-FD22-4FF9-B0A1-10A279241A00}" type="sibTrans">
      <dgm:prSet/>
      <dgm:spPr/>
      <dgm:t>
        <a:bodyPr/>
        <a:lstStyle/>
        <a:p>
          <a:endParaRPr lang="tr-TR"/>
        </a:p>
      </dgm:t>
    </dgm:pt>
    <dgm:pt modelId="{200E9364-99B5-4B5A-BCC4-CF466B36A8BF}">
      <dgm:prSet custT="1"/>
      <dgm:spPr/>
      <dgm:t>
        <a:bodyPr/>
        <a:lstStyle/>
        <a:p>
          <a:r>
            <a:rPr lang="tr-TR" sz="2000" dirty="0"/>
            <a:t>Telefon</a:t>
          </a:r>
        </a:p>
      </dgm:t>
    </dgm:pt>
    <dgm:pt modelId="{A9FB1184-2474-497C-969E-7F1958CDFD06}" cxnId="{55225E1A-DECC-49AA-A71F-04DD0B360A1C}" type="parTrans">
      <dgm:prSet/>
      <dgm:spPr/>
      <dgm:t>
        <a:bodyPr/>
        <a:lstStyle/>
        <a:p>
          <a:endParaRPr lang="tr-TR"/>
        </a:p>
      </dgm:t>
    </dgm:pt>
    <dgm:pt modelId="{35573F03-52F4-4508-A433-0940D53897F4}" cxnId="{55225E1A-DECC-49AA-A71F-04DD0B360A1C}" type="sibTrans">
      <dgm:prSet/>
      <dgm:spPr/>
      <dgm:t>
        <a:bodyPr/>
        <a:lstStyle/>
        <a:p>
          <a:endParaRPr lang="tr-TR"/>
        </a:p>
      </dgm:t>
    </dgm:pt>
    <dgm:pt modelId="{A26E7062-2F81-4160-9678-46EEC0A5FF8D}">
      <dgm:prSet custT="1"/>
      <dgm:spPr/>
      <dgm:t>
        <a:bodyPr/>
        <a:lstStyle/>
        <a:p>
          <a:r>
            <a:rPr lang="tr-TR" sz="2000" dirty="0"/>
            <a:t>İnternet</a:t>
          </a:r>
        </a:p>
      </dgm:t>
    </dgm:pt>
    <dgm:pt modelId="{D84434D8-E46A-4C82-9D0C-71999274D0BE}" cxnId="{970D28B3-3428-45BA-9928-987585643ADC}" type="parTrans">
      <dgm:prSet/>
      <dgm:spPr/>
      <dgm:t>
        <a:bodyPr/>
        <a:lstStyle/>
        <a:p>
          <a:endParaRPr lang="tr-TR"/>
        </a:p>
      </dgm:t>
    </dgm:pt>
    <dgm:pt modelId="{FCEFC536-F6BA-435E-8D86-C280BEDFA1C8}" cxnId="{970D28B3-3428-45BA-9928-987585643ADC}" type="sibTrans">
      <dgm:prSet/>
      <dgm:spPr/>
      <dgm:t>
        <a:bodyPr/>
        <a:lstStyle/>
        <a:p>
          <a:endParaRPr lang="tr-TR"/>
        </a:p>
      </dgm:t>
    </dgm:pt>
    <dgm:pt modelId="{45875FB0-85CF-4307-9036-400F41AE56D3}">
      <dgm:prSet custT="1"/>
      <dgm:spPr/>
      <dgm:t>
        <a:bodyPr/>
        <a:lstStyle/>
        <a:p>
          <a:r>
            <a:rPr lang="tr-TR" sz="2000" dirty="0"/>
            <a:t>Bilgisayar oyunları</a:t>
          </a:r>
        </a:p>
      </dgm:t>
    </dgm:pt>
    <dgm:pt modelId="{343C490C-2B7E-4FAB-8B09-36687197DC32}" cxnId="{CFA105ED-30CB-4FEA-96DF-104667DB048D}" type="parTrans">
      <dgm:prSet/>
      <dgm:spPr/>
      <dgm:t>
        <a:bodyPr/>
        <a:lstStyle/>
        <a:p>
          <a:endParaRPr lang="tr-TR"/>
        </a:p>
      </dgm:t>
    </dgm:pt>
    <dgm:pt modelId="{EC105D96-052D-4F69-A412-A50EF3553BDC}" cxnId="{CFA105ED-30CB-4FEA-96DF-104667DB048D}" type="sibTrans">
      <dgm:prSet/>
      <dgm:spPr/>
      <dgm:t>
        <a:bodyPr/>
        <a:lstStyle/>
        <a:p>
          <a:endParaRPr lang="tr-TR"/>
        </a:p>
      </dgm:t>
    </dgm:pt>
    <dgm:pt modelId="{CD5A9E69-E71C-47C5-8B49-955A2591582A}" type="pres">
      <dgm:prSet presAssocID="{D138DBFB-47BE-42F6-B2B0-82D5BB8CAE36}" presName="Name0" presStyleCnt="0">
        <dgm:presLayoutVars>
          <dgm:dir/>
          <dgm:resizeHandles val="exact"/>
        </dgm:presLayoutVars>
      </dgm:prSet>
      <dgm:spPr/>
      <dgm:t>
        <a:bodyPr/>
        <a:lstStyle/>
        <a:p>
          <a:endParaRPr lang="tr-TR"/>
        </a:p>
      </dgm:t>
    </dgm:pt>
    <dgm:pt modelId="{FAAC4A14-B5C8-49D6-B034-48E90E1B82BC}" type="pres">
      <dgm:prSet presAssocID="{24BC14BD-4C9F-41F9-87C5-50531CF91D3B}" presName="compNode" presStyleCnt="0"/>
      <dgm:spPr/>
    </dgm:pt>
    <dgm:pt modelId="{7E2A60EB-F124-4949-BB37-764AD90995D0}" type="pres">
      <dgm:prSet presAssocID="{24BC14BD-4C9F-41F9-87C5-50531CF91D3B}"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4F69B01-3FCB-4254-8F77-6D3C1EB630D4}" type="pres">
      <dgm:prSet presAssocID="{24BC14BD-4C9F-41F9-87C5-50531CF91D3B}" presName="textRect" presStyleLbl="revTx" presStyleIdx="0" presStyleCnt="6">
        <dgm:presLayoutVars>
          <dgm:bulletEnabled val="1"/>
        </dgm:presLayoutVars>
      </dgm:prSet>
      <dgm:spPr/>
      <dgm:t>
        <a:bodyPr/>
        <a:lstStyle/>
        <a:p>
          <a:endParaRPr lang="tr-TR"/>
        </a:p>
      </dgm:t>
    </dgm:pt>
    <dgm:pt modelId="{F5E3D170-D4AF-4F20-AB5A-2FECEBCD81AA}" type="pres">
      <dgm:prSet presAssocID="{B08DCC6A-BE19-4A25-B8FD-20DBEA3D8856}" presName="sibTrans" presStyleLbl="sibTrans2D1" presStyleIdx="0" presStyleCnt="0"/>
      <dgm:spPr/>
      <dgm:t>
        <a:bodyPr/>
        <a:lstStyle/>
        <a:p>
          <a:endParaRPr lang="tr-TR"/>
        </a:p>
      </dgm:t>
    </dgm:pt>
    <dgm:pt modelId="{4B593EE8-1147-43C5-98DD-7183841A792A}" type="pres">
      <dgm:prSet presAssocID="{E71D1F63-F8BE-4A34-B40E-6541D2A686CC}" presName="compNode" presStyleCnt="0"/>
      <dgm:spPr/>
    </dgm:pt>
    <dgm:pt modelId="{CE1A6E47-A2EA-4B0E-AEFF-EEA673F7996A}" type="pres">
      <dgm:prSet presAssocID="{E71D1F63-F8BE-4A34-B40E-6541D2A686CC}"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045F3AD-398F-4EAD-9CAB-BFB7604F269F}" type="pres">
      <dgm:prSet presAssocID="{E71D1F63-F8BE-4A34-B40E-6541D2A686CC}" presName="textRect" presStyleLbl="revTx" presStyleIdx="1" presStyleCnt="6">
        <dgm:presLayoutVars>
          <dgm:bulletEnabled val="1"/>
        </dgm:presLayoutVars>
      </dgm:prSet>
      <dgm:spPr/>
      <dgm:t>
        <a:bodyPr/>
        <a:lstStyle/>
        <a:p>
          <a:endParaRPr lang="tr-TR"/>
        </a:p>
      </dgm:t>
    </dgm:pt>
    <dgm:pt modelId="{494DFB2B-24C9-44C0-B349-7E3D0AF17169}" type="pres">
      <dgm:prSet presAssocID="{1685DE65-9FB5-4D0E-B886-B4E5715A023A}" presName="sibTrans" presStyleLbl="sibTrans2D1" presStyleIdx="0" presStyleCnt="0"/>
      <dgm:spPr/>
      <dgm:t>
        <a:bodyPr/>
        <a:lstStyle/>
        <a:p>
          <a:endParaRPr lang="tr-TR"/>
        </a:p>
      </dgm:t>
    </dgm:pt>
    <dgm:pt modelId="{74EB84CC-714C-4C49-861C-D3B4050FAF81}" type="pres">
      <dgm:prSet presAssocID="{3C97FE2A-B177-4B22-91EE-A508EF39D84F}" presName="compNode" presStyleCnt="0"/>
      <dgm:spPr/>
    </dgm:pt>
    <dgm:pt modelId="{901D17B5-EE07-4A0F-967A-9E410608C0C5}" type="pres">
      <dgm:prSet presAssocID="{3C97FE2A-B177-4B22-91EE-A508EF39D84F}"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77B8DA7-D21D-4B0B-A4F6-4F4C0D0CB5C3}" type="pres">
      <dgm:prSet presAssocID="{3C97FE2A-B177-4B22-91EE-A508EF39D84F}" presName="textRect" presStyleLbl="revTx" presStyleIdx="2" presStyleCnt="6">
        <dgm:presLayoutVars>
          <dgm:bulletEnabled val="1"/>
        </dgm:presLayoutVars>
      </dgm:prSet>
      <dgm:spPr/>
      <dgm:t>
        <a:bodyPr/>
        <a:lstStyle/>
        <a:p>
          <a:endParaRPr lang="tr-TR"/>
        </a:p>
      </dgm:t>
    </dgm:pt>
    <dgm:pt modelId="{D1956E0F-29EE-42ED-9EB4-13A0621AAA56}" type="pres">
      <dgm:prSet presAssocID="{37ACFC50-3F9A-4E3D-BFCB-5601620D4361}" presName="sibTrans" presStyleLbl="sibTrans2D1" presStyleIdx="0" presStyleCnt="0"/>
      <dgm:spPr/>
      <dgm:t>
        <a:bodyPr/>
        <a:lstStyle/>
        <a:p>
          <a:endParaRPr lang="tr-TR"/>
        </a:p>
      </dgm:t>
    </dgm:pt>
    <dgm:pt modelId="{67086A67-961D-44C2-A924-4DCC7F1785D1}" type="pres">
      <dgm:prSet presAssocID="{200E9364-99B5-4B5A-BCC4-CF466B36A8BF}" presName="compNode" presStyleCnt="0"/>
      <dgm:spPr/>
    </dgm:pt>
    <dgm:pt modelId="{794C8FBE-9E40-43DC-B2CE-B273B3CDF338}" type="pres">
      <dgm:prSet presAssocID="{200E9364-99B5-4B5A-BCC4-CF466B36A8BF}"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73DCB633-887F-4F08-96D5-DE690DF63BDD}" type="pres">
      <dgm:prSet presAssocID="{200E9364-99B5-4B5A-BCC4-CF466B36A8BF}" presName="textRect" presStyleLbl="revTx" presStyleIdx="3" presStyleCnt="6">
        <dgm:presLayoutVars>
          <dgm:bulletEnabled val="1"/>
        </dgm:presLayoutVars>
      </dgm:prSet>
      <dgm:spPr/>
      <dgm:t>
        <a:bodyPr/>
        <a:lstStyle/>
        <a:p>
          <a:endParaRPr lang="tr-TR"/>
        </a:p>
      </dgm:t>
    </dgm:pt>
    <dgm:pt modelId="{C9134F87-1E5A-4C61-83B7-21B926FC4257}" type="pres">
      <dgm:prSet presAssocID="{35573F03-52F4-4508-A433-0940D53897F4}" presName="sibTrans" presStyleLbl="sibTrans2D1" presStyleIdx="0" presStyleCnt="0"/>
      <dgm:spPr/>
      <dgm:t>
        <a:bodyPr/>
        <a:lstStyle/>
        <a:p>
          <a:endParaRPr lang="tr-TR"/>
        </a:p>
      </dgm:t>
    </dgm:pt>
    <dgm:pt modelId="{33AF0543-D7C5-47FA-BAB4-F302FFFC6FDD}" type="pres">
      <dgm:prSet presAssocID="{A26E7062-2F81-4160-9678-46EEC0A5FF8D}" presName="compNode" presStyleCnt="0"/>
      <dgm:spPr/>
    </dgm:pt>
    <dgm:pt modelId="{4782EBB7-4584-437D-8E03-EAFE3C9B77D5}" type="pres">
      <dgm:prSet presAssocID="{A26E7062-2F81-4160-9678-46EEC0A5FF8D}" presName="pictRect" presStyleLbl="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9000" b="-29000"/>
          </a:stretch>
        </a:blipFill>
      </dgm:spPr>
    </dgm:pt>
    <dgm:pt modelId="{1F6F7B75-6F59-4379-8433-BD0AFEC12995}" type="pres">
      <dgm:prSet presAssocID="{A26E7062-2F81-4160-9678-46EEC0A5FF8D}" presName="textRect" presStyleLbl="revTx" presStyleIdx="4" presStyleCnt="6">
        <dgm:presLayoutVars>
          <dgm:bulletEnabled val="1"/>
        </dgm:presLayoutVars>
      </dgm:prSet>
      <dgm:spPr/>
      <dgm:t>
        <a:bodyPr/>
        <a:lstStyle/>
        <a:p>
          <a:endParaRPr lang="tr-TR"/>
        </a:p>
      </dgm:t>
    </dgm:pt>
    <dgm:pt modelId="{9D9E4115-6EDC-4AA7-AC64-C249362ED3DB}" type="pres">
      <dgm:prSet presAssocID="{FCEFC536-F6BA-435E-8D86-C280BEDFA1C8}" presName="sibTrans" presStyleLbl="sibTrans2D1" presStyleIdx="0" presStyleCnt="0"/>
      <dgm:spPr/>
      <dgm:t>
        <a:bodyPr/>
        <a:lstStyle/>
        <a:p>
          <a:endParaRPr lang="tr-TR"/>
        </a:p>
      </dgm:t>
    </dgm:pt>
    <dgm:pt modelId="{CA20FDC5-580A-4342-BCC6-23070AF1E264}" type="pres">
      <dgm:prSet presAssocID="{45875FB0-85CF-4307-9036-400F41AE56D3}" presName="compNode" presStyleCnt="0"/>
      <dgm:spPr/>
    </dgm:pt>
    <dgm:pt modelId="{90B56B19-7961-4ED1-9BC6-5C1A37DFD2F4}" type="pres">
      <dgm:prSet presAssocID="{45875FB0-85CF-4307-9036-400F41AE56D3}"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8BDCA373-4A7E-49EC-829C-70E72505A006}" type="pres">
      <dgm:prSet presAssocID="{45875FB0-85CF-4307-9036-400F41AE56D3}" presName="textRect" presStyleLbl="revTx" presStyleIdx="5" presStyleCnt="6">
        <dgm:presLayoutVars>
          <dgm:bulletEnabled val="1"/>
        </dgm:presLayoutVars>
      </dgm:prSet>
      <dgm:spPr/>
      <dgm:t>
        <a:bodyPr/>
        <a:lstStyle/>
        <a:p>
          <a:endParaRPr lang="tr-TR"/>
        </a:p>
      </dgm:t>
    </dgm:pt>
  </dgm:ptLst>
  <dgm:cxnLst>
    <dgm:cxn modelId="{69FDDA5C-02A7-4B33-9DC6-F44F20D78765}" type="presOf" srcId="{A26E7062-2F81-4160-9678-46EEC0A5FF8D}" destId="{1F6F7B75-6F59-4379-8433-BD0AFEC12995}" srcOrd="0" destOrd="0" presId="urn:microsoft.com/office/officeart/2005/8/layout/pList1"/>
    <dgm:cxn modelId="{8B6802B9-7A11-4792-9303-E64D78E5DAB5}" srcId="{D138DBFB-47BE-42F6-B2B0-82D5BB8CAE36}" destId="{E71D1F63-F8BE-4A34-B40E-6541D2A686CC}" srcOrd="1" destOrd="0" parTransId="{FD356495-3359-47B9-8447-77D0DCDD3171}" sibTransId="{1685DE65-9FB5-4D0E-B886-B4E5715A023A}"/>
    <dgm:cxn modelId="{F2EA75A0-A220-4B2F-BB85-8E70A0F43ED2}" type="presOf" srcId="{45875FB0-85CF-4307-9036-400F41AE56D3}" destId="{8BDCA373-4A7E-49EC-829C-70E72505A006}" srcOrd="0" destOrd="0" presId="urn:microsoft.com/office/officeart/2005/8/layout/pList1"/>
    <dgm:cxn modelId="{113A94A0-DEF3-4BF0-B2E5-E8E223A84362}" srcId="{D138DBFB-47BE-42F6-B2B0-82D5BB8CAE36}" destId="{24BC14BD-4C9F-41F9-87C5-50531CF91D3B}" srcOrd="0" destOrd="0" parTransId="{EFECC952-DEB5-43E0-9212-580B7E1607AA}" sibTransId="{B08DCC6A-BE19-4A25-B8FD-20DBEA3D8856}"/>
    <dgm:cxn modelId="{BBE1AB52-FD22-4FF9-B0A1-10A279241A00}" srcId="{D138DBFB-47BE-42F6-B2B0-82D5BB8CAE36}" destId="{3C97FE2A-B177-4B22-91EE-A508EF39D84F}" srcOrd="2" destOrd="0" parTransId="{47420660-29CF-4309-A300-E984EB6DE4D6}" sibTransId="{37ACFC50-3F9A-4E3D-BFCB-5601620D4361}"/>
    <dgm:cxn modelId="{8A4459C7-CF69-43E9-88F7-D74F5F2D5353}" type="presOf" srcId="{1685DE65-9FB5-4D0E-B886-B4E5715A023A}" destId="{494DFB2B-24C9-44C0-B349-7E3D0AF17169}" srcOrd="0" destOrd="0" presId="urn:microsoft.com/office/officeart/2005/8/layout/pList1"/>
    <dgm:cxn modelId="{432DFF3B-D668-43B7-A915-61E863F2DFBB}" type="presOf" srcId="{24BC14BD-4C9F-41F9-87C5-50531CF91D3B}" destId="{94F69B01-3FCB-4254-8F77-6D3C1EB630D4}" srcOrd="0" destOrd="0" presId="urn:microsoft.com/office/officeart/2005/8/layout/pList1"/>
    <dgm:cxn modelId="{5A26ACC2-5FBE-4F15-AE08-769F1493DA2E}" type="presOf" srcId="{3C97FE2A-B177-4B22-91EE-A508EF39D84F}" destId="{C77B8DA7-D21D-4B0B-A4F6-4F4C0D0CB5C3}" srcOrd="0" destOrd="0" presId="urn:microsoft.com/office/officeart/2005/8/layout/pList1"/>
    <dgm:cxn modelId="{E40AF0AB-5972-4933-9B45-6FEF8D2D9B13}" type="presOf" srcId="{FCEFC536-F6BA-435E-8D86-C280BEDFA1C8}" destId="{9D9E4115-6EDC-4AA7-AC64-C249362ED3DB}" srcOrd="0" destOrd="0" presId="urn:microsoft.com/office/officeart/2005/8/layout/pList1"/>
    <dgm:cxn modelId="{15893D3B-6572-46D6-B04C-7A5FBCBB58C7}" type="presOf" srcId="{B08DCC6A-BE19-4A25-B8FD-20DBEA3D8856}" destId="{F5E3D170-D4AF-4F20-AB5A-2FECEBCD81AA}" srcOrd="0" destOrd="0" presId="urn:microsoft.com/office/officeart/2005/8/layout/pList1"/>
    <dgm:cxn modelId="{970D28B3-3428-45BA-9928-987585643ADC}" srcId="{D138DBFB-47BE-42F6-B2B0-82D5BB8CAE36}" destId="{A26E7062-2F81-4160-9678-46EEC0A5FF8D}" srcOrd="4" destOrd="0" parTransId="{D84434D8-E46A-4C82-9D0C-71999274D0BE}" sibTransId="{FCEFC536-F6BA-435E-8D86-C280BEDFA1C8}"/>
    <dgm:cxn modelId="{55225E1A-DECC-49AA-A71F-04DD0B360A1C}" srcId="{D138DBFB-47BE-42F6-B2B0-82D5BB8CAE36}" destId="{200E9364-99B5-4B5A-BCC4-CF466B36A8BF}" srcOrd="3" destOrd="0" parTransId="{A9FB1184-2474-497C-969E-7F1958CDFD06}" sibTransId="{35573F03-52F4-4508-A433-0940D53897F4}"/>
    <dgm:cxn modelId="{66D5516C-2034-4054-8894-A0C1D6AA5386}" type="presOf" srcId="{37ACFC50-3F9A-4E3D-BFCB-5601620D4361}" destId="{D1956E0F-29EE-42ED-9EB4-13A0621AAA56}" srcOrd="0" destOrd="0" presId="urn:microsoft.com/office/officeart/2005/8/layout/pList1"/>
    <dgm:cxn modelId="{AE9628D6-9C66-400A-B7FB-C56416F4770D}" type="presOf" srcId="{D138DBFB-47BE-42F6-B2B0-82D5BB8CAE36}" destId="{CD5A9E69-E71C-47C5-8B49-955A2591582A}" srcOrd="0" destOrd="0" presId="urn:microsoft.com/office/officeart/2005/8/layout/pList1"/>
    <dgm:cxn modelId="{CFA105ED-30CB-4FEA-96DF-104667DB048D}" srcId="{D138DBFB-47BE-42F6-B2B0-82D5BB8CAE36}" destId="{45875FB0-85CF-4307-9036-400F41AE56D3}" srcOrd="5" destOrd="0" parTransId="{343C490C-2B7E-4FAB-8B09-36687197DC32}" sibTransId="{EC105D96-052D-4F69-A412-A50EF3553BDC}"/>
    <dgm:cxn modelId="{A9FCBC98-4339-4061-974E-C64935E3B42D}" type="presOf" srcId="{35573F03-52F4-4508-A433-0940D53897F4}" destId="{C9134F87-1E5A-4C61-83B7-21B926FC4257}" srcOrd="0" destOrd="0" presId="urn:microsoft.com/office/officeart/2005/8/layout/pList1"/>
    <dgm:cxn modelId="{095D92F2-97B5-4E78-9877-1723305EF005}" type="presOf" srcId="{200E9364-99B5-4B5A-BCC4-CF466B36A8BF}" destId="{73DCB633-887F-4F08-96D5-DE690DF63BDD}" srcOrd="0" destOrd="0" presId="urn:microsoft.com/office/officeart/2005/8/layout/pList1"/>
    <dgm:cxn modelId="{F29C1BF1-62C2-498F-A427-CB5C6A7B1CBD}" type="presOf" srcId="{E71D1F63-F8BE-4A34-B40E-6541D2A686CC}" destId="{1045F3AD-398F-4EAD-9CAB-BFB7604F269F}" srcOrd="0" destOrd="0" presId="urn:microsoft.com/office/officeart/2005/8/layout/pList1"/>
    <dgm:cxn modelId="{34F8B5F3-5554-47AE-A8FD-FDFC1F349BAA}" type="presParOf" srcId="{CD5A9E69-E71C-47C5-8B49-955A2591582A}" destId="{FAAC4A14-B5C8-49D6-B034-48E90E1B82BC}" srcOrd="0" destOrd="0" presId="urn:microsoft.com/office/officeart/2005/8/layout/pList1"/>
    <dgm:cxn modelId="{E9AB5D26-EF15-42EC-9C4E-0DF885496B95}" type="presParOf" srcId="{FAAC4A14-B5C8-49D6-B034-48E90E1B82BC}" destId="{7E2A60EB-F124-4949-BB37-764AD90995D0}" srcOrd="0" destOrd="0" presId="urn:microsoft.com/office/officeart/2005/8/layout/pList1"/>
    <dgm:cxn modelId="{58BC427F-AA19-4C9A-A343-9C05ACEEDD06}" type="presParOf" srcId="{FAAC4A14-B5C8-49D6-B034-48E90E1B82BC}" destId="{94F69B01-3FCB-4254-8F77-6D3C1EB630D4}" srcOrd="1" destOrd="0" presId="urn:microsoft.com/office/officeart/2005/8/layout/pList1"/>
    <dgm:cxn modelId="{0ACFFCAF-1550-4B21-A8B1-20333B5F2F16}" type="presParOf" srcId="{CD5A9E69-E71C-47C5-8B49-955A2591582A}" destId="{F5E3D170-D4AF-4F20-AB5A-2FECEBCD81AA}" srcOrd="1" destOrd="0" presId="urn:microsoft.com/office/officeart/2005/8/layout/pList1"/>
    <dgm:cxn modelId="{F9E391EC-8B0B-436C-A9FF-10A1BFA4A782}" type="presParOf" srcId="{CD5A9E69-E71C-47C5-8B49-955A2591582A}" destId="{4B593EE8-1147-43C5-98DD-7183841A792A}" srcOrd="2" destOrd="0" presId="urn:microsoft.com/office/officeart/2005/8/layout/pList1"/>
    <dgm:cxn modelId="{0B929D64-955B-420C-A842-98BA88708A97}" type="presParOf" srcId="{4B593EE8-1147-43C5-98DD-7183841A792A}" destId="{CE1A6E47-A2EA-4B0E-AEFF-EEA673F7996A}" srcOrd="0" destOrd="0" presId="urn:microsoft.com/office/officeart/2005/8/layout/pList1"/>
    <dgm:cxn modelId="{E0BC6F10-4DCE-4ED1-B481-E33B887E08F8}" type="presParOf" srcId="{4B593EE8-1147-43C5-98DD-7183841A792A}" destId="{1045F3AD-398F-4EAD-9CAB-BFB7604F269F}" srcOrd="1" destOrd="0" presId="urn:microsoft.com/office/officeart/2005/8/layout/pList1"/>
    <dgm:cxn modelId="{805D0D62-527E-4961-B5C2-C580E92D717E}" type="presParOf" srcId="{CD5A9E69-E71C-47C5-8B49-955A2591582A}" destId="{494DFB2B-24C9-44C0-B349-7E3D0AF17169}" srcOrd="3" destOrd="0" presId="urn:microsoft.com/office/officeart/2005/8/layout/pList1"/>
    <dgm:cxn modelId="{C322AEE9-1F40-4E3E-A7B7-B6E788BC0CB3}" type="presParOf" srcId="{CD5A9E69-E71C-47C5-8B49-955A2591582A}" destId="{74EB84CC-714C-4C49-861C-D3B4050FAF81}" srcOrd="4" destOrd="0" presId="urn:microsoft.com/office/officeart/2005/8/layout/pList1"/>
    <dgm:cxn modelId="{69D0AAEE-CB62-421A-9FFA-4F0BEBC39D5C}" type="presParOf" srcId="{74EB84CC-714C-4C49-861C-D3B4050FAF81}" destId="{901D17B5-EE07-4A0F-967A-9E410608C0C5}" srcOrd="0" destOrd="0" presId="urn:microsoft.com/office/officeart/2005/8/layout/pList1"/>
    <dgm:cxn modelId="{9C2223DF-5160-4D2E-B1AA-53135DBFBDEF}" type="presParOf" srcId="{74EB84CC-714C-4C49-861C-D3B4050FAF81}" destId="{C77B8DA7-D21D-4B0B-A4F6-4F4C0D0CB5C3}" srcOrd="1" destOrd="0" presId="urn:microsoft.com/office/officeart/2005/8/layout/pList1"/>
    <dgm:cxn modelId="{9C7FAB32-5072-4B04-AFB5-F9097561A754}" type="presParOf" srcId="{CD5A9E69-E71C-47C5-8B49-955A2591582A}" destId="{D1956E0F-29EE-42ED-9EB4-13A0621AAA56}" srcOrd="5" destOrd="0" presId="urn:microsoft.com/office/officeart/2005/8/layout/pList1"/>
    <dgm:cxn modelId="{08C4E24A-D62E-456F-ACBD-F6487B60F37C}" type="presParOf" srcId="{CD5A9E69-E71C-47C5-8B49-955A2591582A}" destId="{67086A67-961D-44C2-A924-4DCC7F1785D1}" srcOrd="6" destOrd="0" presId="urn:microsoft.com/office/officeart/2005/8/layout/pList1"/>
    <dgm:cxn modelId="{15B660FE-3E2D-4DAD-AF1D-E1057AF104AF}" type="presParOf" srcId="{67086A67-961D-44C2-A924-4DCC7F1785D1}" destId="{794C8FBE-9E40-43DC-B2CE-B273B3CDF338}" srcOrd="0" destOrd="0" presId="urn:microsoft.com/office/officeart/2005/8/layout/pList1"/>
    <dgm:cxn modelId="{93E576D8-65FA-42C5-A05B-F1F4043BE51F}" type="presParOf" srcId="{67086A67-961D-44C2-A924-4DCC7F1785D1}" destId="{73DCB633-887F-4F08-96D5-DE690DF63BDD}" srcOrd="1" destOrd="0" presId="urn:microsoft.com/office/officeart/2005/8/layout/pList1"/>
    <dgm:cxn modelId="{77BB5BCF-D390-4F6C-A5A7-056E98277A21}" type="presParOf" srcId="{CD5A9E69-E71C-47C5-8B49-955A2591582A}" destId="{C9134F87-1E5A-4C61-83B7-21B926FC4257}" srcOrd="7" destOrd="0" presId="urn:microsoft.com/office/officeart/2005/8/layout/pList1"/>
    <dgm:cxn modelId="{F17889A9-1179-42F0-A702-E4791C6C0FFE}" type="presParOf" srcId="{CD5A9E69-E71C-47C5-8B49-955A2591582A}" destId="{33AF0543-D7C5-47FA-BAB4-F302FFFC6FDD}" srcOrd="8" destOrd="0" presId="urn:microsoft.com/office/officeart/2005/8/layout/pList1"/>
    <dgm:cxn modelId="{F0F07576-5CDE-4E2A-BC78-3445D4C0F7ED}" type="presParOf" srcId="{33AF0543-D7C5-47FA-BAB4-F302FFFC6FDD}" destId="{4782EBB7-4584-437D-8E03-EAFE3C9B77D5}" srcOrd="0" destOrd="0" presId="urn:microsoft.com/office/officeart/2005/8/layout/pList1"/>
    <dgm:cxn modelId="{DBF2D8DF-86DB-40E1-9A43-7146511210CD}" type="presParOf" srcId="{33AF0543-D7C5-47FA-BAB4-F302FFFC6FDD}" destId="{1F6F7B75-6F59-4379-8433-BD0AFEC12995}" srcOrd="1" destOrd="0" presId="urn:microsoft.com/office/officeart/2005/8/layout/pList1"/>
    <dgm:cxn modelId="{9151A518-51C1-4B99-9A29-700ACC55AF9C}" type="presParOf" srcId="{CD5A9E69-E71C-47C5-8B49-955A2591582A}" destId="{9D9E4115-6EDC-4AA7-AC64-C249362ED3DB}" srcOrd="9" destOrd="0" presId="urn:microsoft.com/office/officeart/2005/8/layout/pList1"/>
    <dgm:cxn modelId="{A63BEF48-6349-4F79-8F7B-78A98E617A22}" type="presParOf" srcId="{CD5A9E69-E71C-47C5-8B49-955A2591582A}" destId="{CA20FDC5-580A-4342-BCC6-23070AF1E264}" srcOrd="10" destOrd="0" presId="urn:microsoft.com/office/officeart/2005/8/layout/pList1"/>
    <dgm:cxn modelId="{C6BD7DE2-9E03-47C2-9AB6-39A8B179A5BA}" type="presParOf" srcId="{CA20FDC5-580A-4342-BCC6-23070AF1E264}" destId="{90B56B19-7961-4ED1-9BC6-5C1A37DFD2F4}" srcOrd="0" destOrd="0" presId="urn:microsoft.com/office/officeart/2005/8/layout/pList1"/>
    <dgm:cxn modelId="{06752F4D-D2F3-4C73-B7F2-F602C7EDC46D}" type="presParOf" srcId="{CA20FDC5-580A-4342-BCC6-23070AF1E264}" destId="{8BDCA373-4A7E-49EC-829C-70E72505A006}" srcOrd="1" destOrd="0" presId="urn:microsoft.com/office/officeart/2005/8/layout/p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1241D-B100-4EF4-A458-4ACCEE3E94D2}"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tr-TR"/>
        </a:p>
      </dgm:t>
    </dgm:pt>
    <dgm:pt modelId="{F975F12A-145A-4C1B-8CC2-13A9323C5C78}">
      <dgm:prSet custT="1"/>
      <dgm:spPr/>
      <dgm:t>
        <a:bodyPr/>
        <a:lstStyle/>
        <a:p>
          <a:pPr rtl="0"/>
          <a:r>
            <a:rPr lang="tr-TR" sz="2000" b="1" dirty="0"/>
            <a:t>Dijital Etik </a:t>
          </a:r>
        </a:p>
      </dgm:t>
    </dgm:pt>
    <dgm:pt modelId="{7CCA24C7-54BB-403B-A817-80436FB8363C}" cxnId="{0182C522-76FD-4F1D-824F-18825A9E5A91}" type="parTrans">
      <dgm:prSet/>
      <dgm:spPr/>
      <dgm:t>
        <a:bodyPr/>
        <a:lstStyle/>
        <a:p>
          <a:endParaRPr lang="tr-TR"/>
        </a:p>
      </dgm:t>
    </dgm:pt>
    <dgm:pt modelId="{41DDD67A-E443-4DC0-BBE7-5CA2EF1D64A9}" cxnId="{0182C522-76FD-4F1D-824F-18825A9E5A91}" type="sibTrans">
      <dgm:prSet/>
      <dgm:spPr/>
      <dgm:t>
        <a:bodyPr/>
        <a:lstStyle/>
        <a:p>
          <a:endParaRPr lang="tr-TR"/>
        </a:p>
      </dgm:t>
    </dgm:pt>
    <dgm:pt modelId="{7023B45D-F854-42DE-9218-FEA551281EE6}">
      <dgm:prSet custT="1"/>
      <dgm:spPr/>
      <dgm:t>
        <a:bodyPr/>
        <a:lstStyle/>
        <a:p>
          <a:pPr rtl="0"/>
          <a:r>
            <a:rPr lang="tr-TR" sz="2000" b="1" dirty="0"/>
            <a:t>Dijital İletişim </a:t>
          </a:r>
        </a:p>
      </dgm:t>
    </dgm:pt>
    <dgm:pt modelId="{BF08D232-7203-4E65-BDF1-576CB45888BC}" cxnId="{D1F82221-13CE-4AFF-895C-E2B9638AE7E7}" type="parTrans">
      <dgm:prSet/>
      <dgm:spPr/>
      <dgm:t>
        <a:bodyPr/>
        <a:lstStyle/>
        <a:p>
          <a:endParaRPr lang="tr-TR"/>
        </a:p>
      </dgm:t>
    </dgm:pt>
    <dgm:pt modelId="{C471DD44-ABA0-4B77-8E2C-9910075EA0B7}" cxnId="{D1F82221-13CE-4AFF-895C-E2B9638AE7E7}" type="sibTrans">
      <dgm:prSet/>
      <dgm:spPr/>
      <dgm:t>
        <a:bodyPr/>
        <a:lstStyle/>
        <a:p>
          <a:endParaRPr lang="tr-TR"/>
        </a:p>
      </dgm:t>
    </dgm:pt>
    <dgm:pt modelId="{FA410E64-41D4-4BD1-879C-5AA19CFF15FB}">
      <dgm:prSet custT="1"/>
      <dgm:spPr/>
      <dgm:t>
        <a:bodyPr/>
        <a:lstStyle/>
        <a:p>
          <a:pPr rtl="0"/>
          <a:r>
            <a:rPr lang="tr-TR" sz="2000" b="1" dirty="0"/>
            <a:t>Dijital Okuryazarlık </a:t>
          </a:r>
        </a:p>
      </dgm:t>
    </dgm:pt>
    <dgm:pt modelId="{61BB80FC-20D1-4278-BB20-73F3B1ACE9D3}" cxnId="{5A3C6C92-E264-4FD7-8492-CA212DB0C822}" type="parTrans">
      <dgm:prSet/>
      <dgm:spPr/>
      <dgm:t>
        <a:bodyPr/>
        <a:lstStyle/>
        <a:p>
          <a:endParaRPr lang="tr-TR"/>
        </a:p>
      </dgm:t>
    </dgm:pt>
    <dgm:pt modelId="{7A3030D1-8E22-4C74-B5D9-7DBDA4B6CC70}" cxnId="{5A3C6C92-E264-4FD7-8492-CA212DB0C822}" type="sibTrans">
      <dgm:prSet/>
      <dgm:spPr/>
      <dgm:t>
        <a:bodyPr/>
        <a:lstStyle/>
        <a:p>
          <a:endParaRPr lang="tr-TR"/>
        </a:p>
      </dgm:t>
    </dgm:pt>
    <dgm:pt modelId="{AD9DC7F4-84DF-4213-9061-F2978750AEAC}">
      <dgm:prSet custT="1"/>
      <dgm:spPr/>
      <dgm:t>
        <a:bodyPr/>
        <a:lstStyle/>
        <a:p>
          <a:pPr rtl="0"/>
          <a:r>
            <a:rPr lang="tr-TR" sz="2000" b="1" dirty="0"/>
            <a:t>Dijital Erişim</a:t>
          </a:r>
        </a:p>
      </dgm:t>
    </dgm:pt>
    <dgm:pt modelId="{7D2D0CFB-3B5E-4AAA-9C6C-06FCED5D641F}" cxnId="{A10C96D2-7D1C-49D7-ABEB-6AA028CF3212}" type="parTrans">
      <dgm:prSet/>
      <dgm:spPr/>
      <dgm:t>
        <a:bodyPr/>
        <a:lstStyle/>
        <a:p>
          <a:endParaRPr lang="tr-TR"/>
        </a:p>
      </dgm:t>
    </dgm:pt>
    <dgm:pt modelId="{D9B41A65-CC94-45D6-BDB5-3722E6CB2658}" cxnId="{A10C96D2-7D1C-49D7-ABEB-6AA028CF3212}" type="sibTrans">
      <dgm:prSet/>
      <dgm:spPr/>
      <dgm:t>
        <a:bodyPr/>
        <a:lstStyle/>
        <a:p>
          <a:endParaRPr lang="tr-TR"/>
        </a:p>
      </dgm:t>
    </dgm:pt>
    <dgm:pt modelId="{AAFC11F0-99D1-4CCC-9F66-4D258A7600E2}">
      <dgm:prSet custT="1"/>
      <dgm:spPr/>
      <dgm:t>
        <a:bodyPr/>
        <a:lstStyle/>
        <a:p>
          <a:pPr rtl="0"/>
          <a:r>
            <a:rPr lang="tr-TR" sz="2000" b="1" dirty="0"/>
            <a:t>Dijital Ticaret/ Alışveriş </a:t>
          </a:r>
        </a:p>
      </dgm:t>
    </dgm:pt>
    <dgm:pt modelId="{5AD2454A-22B8-45DF-A508-DA73D80107D0}" cxnId="{AD1FDDBF-0CC7-45C5-ADC5-8E78D6209ADB}" type="parTrans">
      <dgm:prSet/>
      <dgm:spPr/>
      <dgm:t>
        <a:bodyPr/>
        <a:lstStyle/>
        <a:p>
          <a:endParaRPr lang="tr-TR"/>
        </a:p>
      </dgm:t>
    </dgm:pt>
    <dgm:pt modelId="{6847E17D-16FA-47C6-8D6B-072F199D88DD}" cxnId="{AD1FDDBF-0CC7-45C5-ADC5-8E78D6209ADB}" type="sibTrans">
      <dgm:prSet/>
      <dgm:spPr/>
      <dgm:t>
        <a:bodyPr/>
        <a:lstStyle/>
        <a:p>
          <a:endParaRPr lang="tr-TR"/>
        </a:p>
      </dgm:t>
    </dgm:pt>
    <dgm:pt modelId="{08839009-3D55-45F1-9029-A7F1DE16DFCA}">
      <dgm:prSet custT="1"/>
      <dgm:spPr/>
      <dgm:t>
        <a:bodyPr/>
        <a:lstStyle/>
        <a:p>
          <a:pPr rtl="0"/>
          <a:r>
            <a:rPr lang="tr-TR" sz="2000" b="1" dirty="0"/>
            <a:t>Dijital Sorumluluk ve Haklar</a:t>
          </a:r>
        </a:p>
      </dgm:t>
    </dgm:pt>
    <dgm:pt modelId="{E7C7F096-41E2-4993-AE90-21342F98681F}" cxnId="{07794410-0FC7-47E7-9CAB-1989184489ED}" type="parTrans">
      <dgm:prSet/>
      <dgm:spPr/>
      <dgm:t>
        <a:bodyPr/>
        <a:lstStyle/>
        <a:p>
          <a:endParaRPr lang="tr-TR"/>
        </a:p>
      </dgm:t>
    </dgm:pt>
    <dgm:pt modelId="{BEBFE7BC-8660-4934-B908-CF2EECDF4AF8}" cxnId="{07794410-0FC7-47E7-9CAB-1989184489ED}" type="sibTrans">
      <dgm:prSet/>
      <dgm:spPr/>
      <dgm:t>
        <a:bodyPr/>
        <a:lstStyle/>
        <a:p>
          <a:endParaRPr lang="tr-TR"/>
        </a:p>
      </dgm:t>
    </dgm:pt>
    <dgm:pt modelId="{A022451A-79F6-4579-ADB9-9E082E0AF708}">
      <dgm:prSet custT="1"/>
      <dgm:spPr/>
      <dgm:t>
        <a:bodyPr/>
        <a:lstStyle/>
        <a:p>
          <a:pPr rtl="0"/>
          <a:r>
            <a:rPr lang="tr-TR" sz="2000" b="1"/>
            <a:t>Dijital Sağlık </a:t>
          </a:r>
        </a:p>
      </dgm:t>
    </dgm:pt>
    <dgm:pt modelId="{792F07CA-B446-46D8-8EC7-E6F5C33F3CB6}" cxnId="{5287B42F-CF95-403B-AF19-959D8241B9FD}" type="parTrans">
      <dgm:prSet/>
      <dgm:spPr/>
      <dgm:t>
        <a:bodyPr/>
        <a:lstStyle/>
        <a:p>
          <a:endParaRPr lang="tr-TR"/>
        </a:p>
      </dgm:t>
    </dgm:pt>
    <dgm:pt modelId="{BBF716E3-3458-4BC6-8AA6-BF6B36B32E4A}" cxnId="{5287B42F-CF95-403B-AF19-959D8241B9FD}" type="sibTrans">
      <dgm:prSet/>
      <dgm:spPr/>
      <dgm:t>
        <a:bodyPr/>
        <a:lstStyle/>
        <a:p>
          <a:endParaRPr lang="tr-TR"/>
        </a:p>
      </dgm:t>
    </dgm:pt>
    <dgm:pt modelId="{E72CDE2F-81BE-439D-A1EE-2A86D7009426}">
      <dgm:prSet custT="1"/>
      <dgm:spPr/>
      <dgm:t>
        <a:bodyPr/>
        <a:lstStyle/>
        <a:p>
          <a:pPr rtl="0"/>
          <a:r>
            <a:rPr lang="tr-TR" sz="2000" b="1" dirty="0"/>
            <a:t>Dijital Kanun </a:t>
          </a:r>
        </a:p>
      </dgm:t>
    </dgm:pt>
    <dgm:pt modelId="{EC8834B9-5F84-42F6-B8C5-F3804C9B9AE7}" cxnId="{4CFD0DA8-7C63-4613-8D26-22D8E863E4E9}" type="parTrans">
      <dgm:prSet/>
      <dgm:spPr/>
      <dgm:t>
        <a:bodyPr/>
        <a:lstStyle/>
        <a:p>
          <a:endParaRPr lang="tr-TR"/>
        </a:p>
      </dgm:t>
    </dgm:pt>
    <dgm:pt modelId="{CA21EA42-3927-4E66-B3FC-567DA62151E0}" cxnId="{4CFD0DA8-7C63-4613-8D26-22D8E863E4E9}" type="sibTrans">
      <dgm:prSet/>
      <dgm:spPr/>
      <dgm:t>
        <a:bodyPr/>
        <a:lstStyle/>
        <a:p>
          <a:endParaRPr lang="tr-TR"/>
        </a:p>
      </dgm:t>
    </dgm:pt>
    <dgm:pt modelId="{EA3E3D7A-162A-4D70-B059-0A0235E3AB9C}">
      <dgm:prSet custT="1"/>
      <dgm:spPr/>
      <dgm:t>
        <a:bodyPr/>
        <a:lstStyle/>
        <a:p>
          <a:pPr rtl="0"/>
          <a:r>
            <a:rPr lang="tr-TR" sz="2000" b="1" dirty="0"/>
            <a:t>Dijital Güvenlik</a:t>
          </a:r>
        </a:p>
      </dgm:t>
    </dgm:pt>
    <dgm:pt modelId="{34C1B8E2-C5D4-4871-8ED5-333F64A24DB6}" cxnId="{D6731D8E-263C-4264-8CB0-F718BE45E18C}" type="parTrans">
      <dgm:prSet/>
      <dgm:spPr/>
      <dgm:t>
        <a:bodyPr/>
        <a:lstStyle/>
        <a:p>
          <a:endParaRPr lang="tr-TR"/>
        </a:p>
      </dgm:t>
    </dgm:pt>
    <dgm:pt modelId="{E8615083-2B96-4621-AEE3-71BF2EA19448}" cxnId="{D6731D8E-263C-4264-8CB0-F718BE45E18C}" type="sibTrans">
      <dgm:prSet/>
      <dgm:spPr/>
      <dgm:t>
        <a:bodyPr/>
        <a:lstStyle/>
        <a:p>
          <a:endParaRPr lang="tr-TR"/>
        </a:p>
      </dgm:t>
    </dgm:pt>
    <dgm:pt modelId="{E1C06E10-90E7-4367-BC96-364BCBD78F77}" type="pres">
      <dgm:prSet presAssocID="{F091241D-B100-4EF4-A458-4ACCEE3E94D2}" presName="cycle" presStyleCnt="0">
        <dgm:presLayoutVars>
          <dgm:dir/>
          <dgm:resizeHandles val="exact"/>
        </dgm:presLayoutVars>
      </dgm:prSet>
      <dgm:spPr/>
      <dgm:t>
        <a:bodyPr/>
        <a:lstStyle/>
        <a:p>
          <a:endParaRPr lang="tr-TR"/>
        </a:p>
      </dgm:t>
    </dgm:pt>
    <dgm:pt modelId="{CB11B342-2F4A-46DD-9232-EFD95C6B6774}" type="pres">
      <dgm:prSet presAssocID="{F975F12A-145A-4C1B-8CC2-13A9323C5C78}" presName="node" presStyleLbl="node1" presStyleIdx="0" presStyleCnt="9" custScaleX="175951" custScaleY="145843">
        <dgm:presLayoutVars>
          <dgm:bulletEnabled val="1"/>
        </dgm:presLayoutVars>
      </dgm:prSet>
      <dgm:spPr/>
      <dgm:t>
        <a:bodyPr/>
        <a:lstStyle/>
        <a:p>
          <a:endParaRPr lang="tr-TR"/>
        </a:p>
      </dgm:t>
    </dgm:pt>
    <dgm:pt modelId="{B8769264-5003-4B85-AFB2-E416A3C85895}" type="pres">
      <dgm:prSet presAssocID="{F975F12A-145A-4C1B-8CC2-13A9323C5C78}" presName="spNode" presStyleCnt="0"/>
      <dgm:spPr/>
    </dgm:pt>
    <dgm:pt modelId="{A54158A8-8B7F-4BBF-9AC3-B123D197A1A0}" type="pres">
      <dgm:prSet presAssocID="{41DDD67A-E443-4DC0-BBE7-5CA2EF1D64A9}" presName="sibTrans" presStyleLbl="sibTrans1D1" presStyleIdx="0" presStyleCnt="9"/>
      <dgm:spPr/>
      <dgm:t>
        <a:bodyPr/>
        <a:lstStyle/>
        <a:p>
          <a:endParaRPr lang="tr-TR"/>
        </a:p>
      </dgm:t>
    </dgm:pt>
    <dgm:pt modelId="{0C8A8D21-10B8-49DB-9378-A751D79B0836}" type="pres">
      <dgm:prSet presAssocID="{7023B45D-F854-42DE-9218-FEA551281EE6}" presName="node" presStyleLbl="node1" presStyleIdx="1" presStyleCnt="9" custScaleX="175951" custScaleY="145843" custRadScaleRad="104905" custRadScaleInc="71684">
        <dgm:presLayoutVars>
          <dgm:bulletEnabled val="1"/>
        </dgm:presLayoutVars>
      </dgm:prSet>
      <dgm:spPr/>
      <dgm:t>
        <a:bodyPr/>
        <a:lstStyle/>
        <a:p>
          <a:endParaRPr lang="tr-TR"/>
        </a:p>
      </dgm:t>
    </dgm:pt>
    <dgm:pt modelId="{F791ADF1-850D-4738-BDB3-8A1248A67431}" type="pres">
      <dgm:prSet presAssocID="{7023B45D-F854-42DE-9218-FEA551281EE6}" presName="spNode" presStyleCnt="0"/>
      <dgm:spPr/>
    </dgm:pt>
    <dgm:pt modelId="{BC24D4CC-4367-49D7-83B2-E889E9F243DC}" type="pres">
      <dgm:prSet presAssocID="{C471DD44-ABA0-4B77-8E2C-9910075EA0B7}" presName="sibTrans" presStyleLbl="sibTrans1D1" presStyleIdx="1" presStyleCnt="9"/>
      <dgm:spPr/>
      <dgm:t>
        <a:bodyPr/>
        <a:lstStyle/>
        <a:p>
          <a:endParaRPr lang="tr-TR"/>
        </a:p>
      </dgm:t>
    </dgm:pt>
    <dgm:pt modelId="{06356ABA-4997-4A41-892E-933A1F28162F}" type="pres">
      <dgm:prSet presAssocID="{FA410E64-41D4-4BD1-879C-5AA19CFF15FB}" presName="node" presStyleLbl="node1" presStyleIdx="2" presStyleCnt="9" custScaleX="175951" custScaleY="145843" custRadScaleRad="99860" custRadScaleInc="13700">
        <dgm:presLayoutVars>
          <dgm:bulletEnabled val="1"/>
        </dgm:presLayoutVars>
      </dgm:prSet>
      <dgm:spPr/>
      <dgm:t>
        <a:bodyPr/>
        <a:lstStyle/>
        <a:p>
          <a:endParaRPr lang="tr-TR"/>
        </a:p>
      </dgm:t>
    </dgm:pt>
    <dgm:pt modelId="{0614B233-D13D-4361-8D29-A2B57555DDA7}" type="pres">
      <dgm:prSet presAssocID="{FA410E64-41D4-4BD1-879C-5AA19CFF15FB}" presName="spNode" presStyleCnt="0"/>
      <dgm:spPr/>
    </dgm:pt>
    <dgm:pt modelId="{FBA1172A-4CA9-462A-97D6-ABF7A4948C62}" type="pres">
      <dgm:prSet presAssocID="{7A3030D1-8E22-4C74-B5D9-7DBDA4B6CC70}" presName="sibTrans" presStyleLbl="sibTrans1D1" presStyleIdx="2" presStyleCnt="9"/>
      <dgm:spPr/>
      <dgm:t>
        <a:bodyPr/>
        <a:lstStyle/>
        <a:p>
          <a:endParaRPr lang="tr-TR"/>
        </a:p>
      </dgm:t>
    </dgm:pt>
    <dgm:pt modelId="{2F7BE9E9-FED5-4B0A-AE4C-EE50413E9CEE}" type="pres">
      <dgm:prSet presAssocID="{AD9DC7F4-84DF-4213-9061-F2978750AEAC}" presName="node" presStyleLbl="node1" presStyleIdx="3" presStyleCnt="9" custScaleX="175951" custScaleY="145843" custRadScaleRad="100652" custRadScaleInc="-50977">
        <dgm:presLayoutVars>
          <dgm:bulletEnabled val="1"/>
        </dgm:presLayoutVars>
      </dgm:prSet>
      <dgm:spPr/>
      <dgm:t>
        <a:bodyPr/>
        <a:lstStyle/>
        <a:p>
          <a:endParaRPr lang="tr-TR"/>
        </a:p>
      </dgm:t>
    </dgm:pt>
    <dgm:pt modelId="{65E3E136-9C19-4BEF-935F-28CA96272EED}" type="pres">
      <dgm:prSet presAssocID="{AD9DC7F4-84DF-4213-9061-F2978750AEAC}" presName="spNode" presStyleCnt="0"/>
      <dgm:spPr/>
    </dgm:pt>
    <dgm:pt modelId="{A93651C5-2434-4371-97B5-D797DAAC7777}" type="pres">
      <dgm:prSet presAssocID="{D9B41A65-CC94-45D6-BDB5-3722E6CB2658}" presName="sibTrans" presStyleLbl="sibTrans1D1" presStyleIdx="3" presStyleCnt="9"/>
      <dgm:spPr/>
      <dgm:t>
        <a:bodyPr/>
        <a:lstStyle/>
        <a:p>
          <a:endParaRPr lang="tr-TR"/>
        </a:p>
      </dgm:t>
    </dgm:pt>
    <dgm:pt modelId="{6CAC8CE0-1B5D-4081-8372-1F218040576C}" type="pres">
      <dgm:prSet presAssocID="{AAFC11F0-99D1-4CCC-9F66-4D258A7600E2}" presName="node" presStyleLbl="node1" presStyleIdx="4" presStyleCnt="9" custScaleX="175951" custScaleY="145843" custRadScaleRad="103521" custRadScaleInc="-37995">
        <dgm:presLayoutVars>
          <dgm:bulletEnabled val="1"/>
        </dgm:presLayoutVars>
      </dgm:prSet>
      <dgm:spPr/>
      <dgm:t>
        <a:bodyPr/>
        <a:lstStyle/>
        <a:p>
          <a:endParaRPr lang="tr-TR"/>
        </a:p>
      </dgm:t>
    </dgm:pt>
    <dgm:pt modelId="{3392BAAB-7527-4D16-98E8-DAD56AF59E65}" type="pres">
      <dgm:prSet presAssocID="{AAFC11F0-99D1-4CCC-9F66-4D258A7600E2}" presName="spNode" presStyleCnt="0"/>
      <dgm:spPr/>
    </dgm:pt>
    <dgm:pt modelId="{B37F4071-2731-48E2-AF62-FBE94C6A7B1E}" type="pres">
      <dgm:prSet presAssocID="{6847E17D-16FA-47C6-8D6B-072F199D88DD}" presName="sibTrans" presStyleLbl="sibTrans1D1" presStyleIdx="4" presStyleCnt="9"/>
      <dgm:spPr/>
      <dgm:t>
        <a:bodyPr/>
        <a:lstStyle/>
        <a:p>
          <a:endParaRPr lang="tr-TR"/>
        </a:p>
      </dgm:t>
    </dgm:pt>
    <dgm:pt modelId="{ED103C60-0C29-48D6-BF46-BC202D1C3D36}" type="pres">
      <dgm:prSet presAssocID="{08839009-3D55-45F1-9029-A7F1DE16DFCA}" presName="node" presStyleLbl="node1" presStyleIdx="5" presStyleCnt="9" custScaleX="175951" custScaleY="145843" custRadScaleRad="101917" custRadScaleInc="25782">
        <dgm:presLayoutVars>
          <dgm:bulletEnabled val="1"/>
        </dgm:presLayoutVars>
      </dgm:prSet>
      <dgm:spPr/>
      <dgm:t>
        <a:bodyPr/>
        <a:lstStyle/>
        <a:p>
          <a:endParaRPr lang="tr-TR"/>
        </a:p>
      </dgm:t>
    </dgm:pt>
    <dgm:pt modelId="{94C1B7CF-ADF9-4C43-B186-22207C24AD0F}" type="pres">
      <dgm:prSet presAssocID="{08839009-3D55-45F1-9029-A7F1DE16DFCA}" presName="spNode" presStyleCnt="0"/>
      <dgm:spPr/>
    </dgm:pt>
    <dgm:pt modelId="{6DA9CC2B-0BF8-4CB1-BC37-2436B6090489}" type="pres">
      <dgm:prSet presAssocID="{BEBFE7BC-8660-4934-B908-CF2EECDF4AF8}" presName="sibTrans" presStyleLbl="sibTrans1D1" presStyleIdx="5" presStyleCnt="9"/>
      <dgm:spPr/>
      <dgm:t>
        <a:bodyPr/>
        <a:lstStyle/>
        <a:p>
          <a:endParaRPr lang="tr-TR"/>
        </a:p>
      </dgm:t>
    </dgm:pt>
    <dgm:pt modelId="{72FA7B96-5980-4177-B40A-3A359CBD5196}" type="pres">
      <dgm:prSet presAssocID="{A022451A-79F6-4579-ADB9-9E082E0AF708}" presName="node" presStyleLbl="node1" presStyleIdx="6" presStyleCnt="9" custScaleX="175951" custScaleY="145843" custRadScaleRad="102161" custRadScaleInc="24332">
        <dgm:presLayoutVars>
          <dgm:bulletEnabled val="1"/>
        </dgm:presLayoutVars>
      </dgm:prSet>
      <dgm:spPr/>
      <dgm:t>
        <a:bodyPr/>
        <a:lstStyle/>
        <a:p>
          <a:endParaRPr lang="tr-TR"/>
        </a:p>
      </dgm:t>
    </dgm:pt>
    <dgm:pt modelId="{61CD9EA4-1D83-4304-8D77-929E0E352F2D}" type="pres">
      <dgm:prSet presAssocID="{A022451A-79F6-4579-ADB9-9E082E0AF708}" presName="spNode" presStyleCnt="0"/>
      <dgm:spPr/>
    </dgm:pt>
    <dgm:pt modelId="{B7D8EA28-4E93-4DC0-81B1-78FA7F861E3B}" type="pres">
      <dgm:prSet presAssocID="{BBF716E3-3458-4BC6-8AA6-BF6B36B32E4A}" presName="sibTrans" presStyleLbl="sibTrans1D1" presStyleIdx="6" presStyleCnt="9"/>
      <dgm:spPr/>
      <dgm:t>
        <a:bodyPr/>
        <a:lstStyle/>
        <a:p>
          <a:endParaRPr lang="tr-TR"/>
        </a:p>
      </dgm:t>
    </dgm:pt>
    <dgm:pt modelId="{90BA1256-6458-4BE1-B74E-36588619D635}" type="pres">
      <dgm:prSet presAssocID="{E72CDE2F-81BE-439D-A1EE-2A86D7009426}" presName="node" presStyleLbl="node1" presStyleIdx="7" presStyleCnt="9" custScaleX="175951" custScaleY="145843" custRadScaleRad="101722" custRadScaleInc="-14829">
        <dgm:presLayoutVars>
          <dgm:bulletEnabled val="1"/>
        </dgm:presLayoutVars>
      </dgm:prSet>
      <dgm:spPr/>
      <dgm:t>
        <a:bodyPr/>
        <a:lstStyle/>
        <a:p>
          <a:endParaRPr lang="tr-TR"/>
        </a:p>
      </dgm:t>
    </dgm:pt>
    <dgm:pt modelId="{BE7225FF-5E2F-43BA-890E-8EF2368F42FE}" type="pres">
      <dgm:prSet presAssocID="{E72CDE2F-81BE-439D-A1EE-2A86D7009426}" presName="spNode" presStyleCnt="0"/>
      <dgm:spPr/>
    </dgm:pt>
    <dgm:pt modelId="{CD828F4B-2208-4162-A951-C3DD5F7DA01D}" type="pres">
      <dgm:prSet presAssocID="{CA21EA42-3927-4E66-B3FC-567DA62151E0}" presName="sibTrans" presStyleLbl="sibTrans1D1" presStyleIdx="7" presStyleCnt="9"/>
      <dgm:spPr/>
      <dgm:t>
        <a:bodyPr/>
        <a:lstStyle/>
        <a:p>
          <a:endParaRPr lang="tr-TR"/>
        </a:p>
      </dgm:t>
    </dgm:pt>
    <dgm:pt modelId="{52F61F7E-A280-4A74-82E0-2662229EA059}" type="pres">
      <dgm:prSet presAssocID="{EA3E3D7A-162A-4D70-B059-0A0235E3AB9C}" presName="node" presStyleLbl="node1" presStyleIdx="8" presStyleCnt="9" custScaleX="175951" custScaleY="145843" custRadScaleRad="101555" custRadScaleInc="-59452">
        <dgm:presLayoutVars>
          <dgm:bulletEnabled val="1"/>
        </dgm:presLayoutVars>
      </dgm:prSet>
      <dgm:spPr/>
      <dgm:t>
        <a:bodyPr/>
        <a:lstStyle/>
        <a:p>
          <a:endParaRPr lang="tr-TR"/>
        </a:p>
      </dgm:t>
    </dgm:pt>
    <dgm:pt modelId="{2B45FFF5-EB93-4C21-8DD5-F36DD2D8DEEA}" type="pres">
      <dgm:prSet presAssocID="{EA3E3D7A-162A-4D70-B059-0A0235E3AB9C}" presName="spNode" presStyleCnt="0"/>
      <dgm:spPr/>
    </dgm:pt>
    <dgm:pt modelId="{3DC5E00C-17DC-4CF1-AB28-F93A5652129D}" type="pres">
      <dgm:prSet presAssocID="{E8615083-2B96-4621-AEE3-71BF2EA19448}" presName="sibTrans" presStyleLbl="sibTrans1D1" presStyleIdx="8" presStyleCnt="9"/>
      <dgm:spPr/>
      <dgm:t>
        <a:bodyPr/>
        <a:lstStyle/>
        <a:p>
          <a:endParaRPr lang="tr-TR"/>
        </a:p>
      </dgm:t>
    </dgm:pt>
  </dgm:ptLst>
  <dgm:cxnLst>
    <dgm:cxn modelId="{E861A5AE-16EE-44C2-9051-50CC918312E0}" type="presOf" srcId="{BBF716E3-3458-4BC6-8AA6-BF6B36B32E4A}" destId="{B7D8EA28-4E93-4DC0-81B1-78FA7F861E3B}" srcOrd="0" destOrd="0" presId="urn:microsoft.com/office/officeart/2005/8/layout/cycle6"/>
    <dgm:cxn modelId="{5B9BCCB6-3F02-4D49-9EC5-38BC72B0B27F}" type="presOf" srcId="{EA3E3D7A-162A-4D70-B059-0A0235E3AB9C}" destId="{52F61F7E-A280-4A74-82E0-2662229EA059}" srcOrd="0" destOrd="0" presId="urn:microsoft.com/office/officeart/2005/8/layout/cycle6"/>
    <dgm:cxn modelId="{B35D4FD6-9D9E-4E4E-979A-11089BEB5602}" type="presOf" srcId="{F091241D-B100-4EF4-A458-4ACCEE3E94D2}" destId="{E1C06E10-90E7-4367-BC96-364BCBD78F77}" srcOrd="0" destOrd="0" presId="urn:microsoft.com/office/officeart/2005/8/layout/cycle6"/>
    <dgm:cxn modelId="{4CFD0DA8-7C63-4613-8D26-22D8E863E4E9}" srcId="{F091241D-B100-4EF4-A458-4ACCEE3E94D2}" destId="{E72CDE2F-81BE-439D-A1EE-2A86D7009426}" srcOrd="7" destOrd="0" parTransId="{EC8834B9-5F84-42F6-B8C5-F3804C9B9AE7}" sibTransId="{CA21EA42-3927-4E66-B3FC-567DA62151E0}"/>
    <dgm:cxn modelId="{74B4FC4B-F944-4D54-ACDF-855D622C0EDE}" type="presOf" srcId="{08839009-3D55-45F1-9029-A7F1DE16DFCA}" destId="{ED103C60-0C29-48D6-BF46-BC202D1C3D36}" srcOrd="0" destOrd="0" presId="urn:microsoft.com/office/officeart/2005/8/layout/cycle6"/>
    <dgm:cxn modelId="{6AF8BE42-8AC3-4F73-8FA1-1FA6C23FCB94}" type="presOf" srcId="{41DDD67A-E443-4DC0-BBE7-5CA2EF1D64A9}" destId="{A54158A8-8B7F-4BBF-9AC3-B123D197A1A0}" srcOrd="0" destOrd="0" presId="urn:microsoft.com/office/officeart/2005/8/layout/cycle6"/>
    <dgm:cxn modelId="{000DDB87-23BF-4519-983F-349B3C8E3A66}" type="presOf" srcId="{D9B41A65-CC94-45D6-BDB5-3722E6CB2658}" destId="{A93651C5-2434-4371-97B5-D797DAAC7777}" srcOrd="0" destOrd="0" presId="urn:microsoft.com/office/officeart/2005/8/layout/cycle6"/>
    <dgm:cxn modelId="{0182C522-76FD-4F1D-824F-18825A9E5A91}" srcId="{F091241D-B100-4EF4-A458-4ACCEE3E94D2}" destId="{F975F12A-145A-4C1B-8CC2-13A9323C5C78}" srcOrd="0" destOrd="0" parTransId="{7CCA24C7-54BB-403B-A817-80436FB8363C}" sibTransId="{41DDD67A-E443-4DC0-BBE7-5CA2EF1D64A9}"/>
    <dgm:cxn modelId="{AD1FDDBF-0CC7-45C5-ADC5-8E78D6209ADB}" srcId="{F091241D-B100-4EF4-A458-4ACCEE3E94D2}" destId="{AAFC11F0-99D1-4CCC-9F66-4D258A7600E2}" srcOrd="4" destOrd="0" parTransId="{5AD2454A-22B8-45DF-A508-DA73D80107D0}" sibTransId="{6847E17D-16FA-47C6-8D6B-072F199D88DD}"/>
    <dgm:cxn modelId="{07794410-0FC7-47E7-9CAB-1989184489ED}" srcId="{F091241D-B100-4EF4-A458-4ACCEE3E94D2}" destId="{08839009-3D55-45F1-9029-A7F1DE16DFCA}" srcOrd="5" destOrd="0" parTransId="{E7C7F096-41E2-4993-AE90-21342F98681F}" sibTransId="{BEBFE7BC-8660-4934-B908-CF2EECDF4AF8}"/>
    <dgm:cxn modelId="{1D999658-46EA-40A8-9EA5-CE6BBE65A14B}" type="presOf" srcId="{FA410E64-41D4-4BD1-879C-5AA19CFF15FB}" destId="{06356ABA-4997-4A41-892E-933A1F28162F}" srcOrd="0" destOrd="0" presId="urn:microsoft.com/office/officeart/2005/8/layout/cycle6"/>
    <dgm:cxn modelId="{D6731D8E-263C-4264-8CB0-F718BE45E18C}" srcId="{F091241D-B100-4EF4-A458-4ACCEE3E94D2}" destId="{EA3E3D7A-162A-4D70-B059-0A0235E3AB9C}" srcOrd="8" destOrd="0" parTransId="{34C1B8E2-C5D4-4871-8ED5-333F64A24DB6}" sibTransId="{E8615083-2B96-4621-AEE3-71BF2EA19448}"/>
    <dgm:cxn modelId="{FC531860-AA5D-4DAD-A83D-339A6EEEA912}" type="presOf" srcId="{6847E17D-16FA-47C6-8D6B-072F199D88DD}" destId="{B37F4071-2731-48E2-AF62-FBE94C6A7B1E}" srcOrd="0" destOrd="0" presId="urn:microsoft.com/office/officeart/2005/8/layout/cycle6"/>
    <dgm:cxn modelId="{D1F82221-13CE-4AFF-895C-E2B9638AE7E7}" srcId="{F091241D-B100-4EF4-A458-4ACCEE3E94D2}" destId="{7023B45D-F854-42DE-9218-FEA551281EE6}" srcOrd="1" destOrd="0" parTransId="{BF08D232-7203-4E65-BDF1-576CB45888BC}" sibTransId="{C471DD44-ABA0-4B77-8E2C-9910075EA0B7}"/>
    <dgm:cxn modelId="{61C79C0A-9F70-4175-B47A-26D8089CD738}" type="presOf" srcId="{7A3030D1-8E22-4C74-B5D9-7DBDA4B6CC70}" destId="{FBA1172A-4CA9-462A-97D6-ABF7A4948C62}" srcOrd="0" destOrd="0" presId="urn:microsoft.com/office/officeart/2005/8/layout/cycle6"/>
    <dgm:cxn modelId="{5287B42F-CF95-403B-AF19-959D8241B9FD}" srcId="{F091241D-B100-4EF4-A458-4ACCEE3E94D2}" destId="{A022451A-79F6-4579-ADB9-9E082E0AF708}" srcOrd="6" destOrd="0" parTransId="{792F07CA-B446-46D8-8EC7-E6F5C33F3CB6}" sibTransId="{BBF716E3-3458-4BC6-8AA6-BF6B36B32E4A}"/>
    <dgm:cxn modelId="{4C85E7C5-CA20-4EC4-8D53-F4D904DB0724}" type="presOf" srcId="{AD9DC7F4-84DF-4213-9061-F2978750AEAC}" destId="{2F7BE9E9-FED5-4B0A-AE4C-EE50413E9CEE}" srcOrd="0" destOrd="0" presId="urn:microsoft.com/office/officeart/2005/8/layout/cycle6"/>
    <dgm:cxn modelId="{A8371DED-D9A9-42E2-94CD-171C4DDEDAD1}" type="presOf" srcId="{A022451A-79F6-4579-ADB9-9E082E0AF708}" destId="{72FA7B96-5980-4177-B40A-3A359CBD5196}" srcOrd="0" destOrd="0" presId="urn:microsoft.com/office/officeart/2005/8/layout/cycle6"/>
    <dgm:cxn modelId="{4D1C706E-76F6-495F-99B2-1A7296301F01}" type="presOf" srcId="{E8615083-2B96-4621-AEE3-71BF2EA19448}" destId="{3DC5E00C-17DC-4CF1-AB28-F93A5652129D}" srcOrd="0" destOrd="0" presId="urn:microsoft.com/office/officeart/2005/8/layout/cycle6"/>
    <dgm:cxn modelId="{6D616FDD-3DF2-4B5F-A47A-F938481D2E58}" type="presOf" srcId="{AAFC11F0-99D1-4CCC-9F66-4D258A7600E2}" destId="{6CAC8CE0-1B5D-4081-8372-1F218040576C}" srcOrd="0" destOrd="0" presId="urn:microsoft.com/office/officeart/2005/8/layout/cycle6"/>
    <dgm:cxn modelId="{5A3C6C92-E264-4FD7-8492-CA212DB0C822}" srcId="{F091241D-B100-4EF4-A458-4ACCEE3E94D2}" destId="{FA410E64-41D4-4BD1-879C-5AA19CFF15FB}" srcOrd="2" destOrd="0" parTransId="{61BB80FC-20D1-4278-BB20-73F3B1ACE9D3}" sibTransId="{7A3030D1-8E22-4C74-B5D9-7DBDA4B6CC70}"/>
    <dgm:cxn modelId="{60E9D8F7-905F-4E6C-AD4C-32479BBC5C7C}" type="presOf" srcId="{E72CDE2F-81BE-439D-A1EE-2A86D7009426}" destId="{90BA1256-6458-4BE1-B74E-36588619D635}" srcOrd="0" destOrd="0" presId="urn:microsoft.com/office/officeart/2005/8/layout/cycle6"/>
    <dgm:cxn modelId="{F370F5D5-1AA4-448E-8BF4-194F4B21B6D8}" type="presOf" srcId="{CA21EA42-3927-4E66-B3FC-567DA62151E0}" destId="{CD828F4B-2208-4162-A951-C3DD5F7DA01D}" srcOrd="0" destOrd="0" presId="urn:microsoft.com/office/officeart/2005/8/layout/cycle6"/>
    <dgm:cxn modelId="{6A4E442C-A659-46D5-B27B-99F075CDC172}" type="presOf" srcId="{BEBFE7BC-8660-4934-B908-CF2EECDF4AF8}" destId="{6DA9CC2B-0BF8-4CB1-BC37-2436B6090489}" srcOrd="0" destOrd="0" presId="urn:microsoft.com/office/officeart/2005/8/layout/cycle6"/>
    <dgm:cxn modelId="{A10C96D2-7D1C-49D7-ABEB-6AA028CF3212}" srcId="{F091241D-B100-4EF4-A458-4ACCEE3E94D2}" destId="{AD9DC7F4-84DF-4213-9061-F2978750AEAC}" srcOrd="3" destOrd="0" parTransId="{7D2D0CFB-3B5E-4AAA-9C6C-06FCED5D641F}" sibTransId="{D9B41A65-CC94-45D6-BDB5-3722E6CB2658}"/>
    <dgm:cxn modelId="{6467D0CC-B5F6-4CE8-A0BA-D087191AC4FA}" type="presOf" srcId="{F975F12A-145A-4C1B-8CC2-13A9323C5C78}" destId="{CB11B342-2F4A-46DD-9232-EFD95C6B6774}" srcOrd="0" destOrd="0" presId="urn:microsoft.com/office/officeart/2005/8/layout/cycle6"/>
    <dgm:cxn modelId="{D26918F5-8612-4D60-9430-DBEBAA65BD55}" type="presOf" srcId="{7023B45D-F854-42DE-9218-FEA551281EE6}" destId="{0C8A8D21-10B8-49DB-9378-A751D79B0836}" srcOrd="0" destOrd="0" presId="urn:microsoft.com/office/officeart/2005/8/layout/cycle6"/>
    <dgm:cxn modelId="{8D6729BA-0BF0-4272-9BAA-8D3D58B5FB5F}" type="presOf" srcId="{C471DD44-ABA0-4B77-8E2C-9910075EA0B7}" destId="{BC24D4CC-4367-49D7-83B2-E889E9F243DC}" srcOrd="0" destOrd="0" presId="urn:microsoft.com/office/officeart/2005/8/layout/cycle6"/>
    <dgm:cxn modelId="{00D03C9F-4471-4A30-B287-68BE5E82EFE8}" type="presParOf" srcId="{E1C06E10-90E7-4367-BC96-364BCBD78F77}" destId="{CB11B342-2F4A-46DD-9232-EFD95C6B6774}" srcOrd="0" destOrd="0" presId="urn:microsoft.com/office/officeart/2005/8/layout/cycle6"/>
    <dgm:cxn modelId="{43C1152C-5D21-4DA6-8B6E-4AA379158217}" type="presParOf" srcId="{E1C06E10-90E7-4367-BC96-364BCBD78F77}" destId="{B8769264-5003-4B85-AFB2-E416A3C85895}" srcOrd="1" destOrd="0" presId="urn:microsoft.com/office/officeart/2005/8/layout/cycle6"/>
    <dgm:cxn modelId="{9F48065D-D554-4C36-92F2-4C9670FFA8B9}" type="presParOf" srcId="{E1C06E10-90E7-4367-BC96-364BCBD78F77}" destId="{A54158A8-8B7F-4BBF-9AC3-B123D197A1A0}" srcOrd="2" destOrd="0" presId="urn:microsoft.com/office/officeart/2005/8/layout/cycle6"/>
    <dgm:cxn modelId="{3B24F787-64C1-4BFD-ABAE-5FD7ADEAB347}" type="presParOf" srcId="{E1C06E10-90E7-4367-BC96-364BCBD78F77}" destId="{0C8A8D21-10B8-49DB-9378-A751D79B0836}" srcOrd="3" destOrd="0" presId="urn:microsoft.com/office/officeart/2005/8/layout/cycle6"/>
    <dgm:cxn modelId="{7FADED00-BAB1-4EEC-9C11-B2E941B8AC23}" type="presParOf" srcId="{E1C06E10-90E7-4367-BC96-364BCBD78F77}" destId="{F791ADF1-850D-4738-BDB3-8A1248A67431}" srcOrd="4" destOrd="0" presId="urn:microsoft.com/office/officeart/2005/8/layout/cycle6"/>
    <dgm:cxn modelId="{582EFE5C-D2E6-4497-A02D-A4B4D649DFF0}" type="presParOf" srcId="{E1C06E10-90E7-4367-BC96-364BCBD78F77}" destId="{BC24D4CC-4367-49D7-83B2-E889E9F243DC}" srcOrd="5" destOrd="0" presId="urn:microsoft.com/office/officeart/2005/8/layout/cycle6"/>
    <dgm:cxn modelId="{488CF69C-FD76-4C2A-99D2-672B993DC8A8}" type="presParOf" srcId="{E1C06E10-90E7-4367-BC96-364BCBD78F77}" destId="{06356ABA-4997-4A41-892E-933A1F28162F}" srcOrd="6" destOrd="0" presId="urn:microsoft.com/office/officeart/2005/8/layout/cycle6"/>
    <dgm:cxn modelId="{0EF46143-5EA0-43AC-AFFC-8F272CAB74D2}" type="presParOf" srcId="{E1C06E10-90E7-4367-BC96-364BCBD78F77}" destId="{0614B233-D13D-4361-8D29-A2B57555DDA7}" srcOrd="7" destOrd="0" presId="urn:microsoft.com/office/officeart/2005/8/layout/cycle6"/>
    <dgm:cxn modelId="{08474A5C-DE70-4FDB-89BA-D7A486CA3BEC}" type="presParOf" srcId="{E1C06E10-90E7-4367-BC96-364BCBD78F77}" destId="{FBA1172A-4CA9-462A-97D6-ABF7A4948C62}" srcOrd="8" destOrd="0" presId="urn:microsoft.com/office/officeart/2005/8/layout/cycle6"/>
    <dgm:cxn modelId="{1AB87219-6ED5-4282-974B-DEC44D9FB3A7}" type="presParOf" srcId="{E1C06E10-90E7-4367-BC96-364BCBD78F77}" destId="{2F7BE9E9-FED5-4B0A-AE4C-EE50413E9CEE}" srcOrd="9" destOrd="0" presId="urn:microsoft.com/office/officeart/2005/8/layout/cycle6"/>
    <dgm:cxn modelId="{78820767-9543-48EF-949F-36901A756A2E}" type="presParOf" srcId="{E1C06E10-90E7-4367-BC96-364BCBD78F77}" destId="{65E3E136-9C19-4BEF-935F-28CA96272EED}" srcOrd="10" destOrd="0" presId="urn:microsoft.com/office/officeart/2005/8/layout/cycle6"/>
    <dgm:cxn modelId="{08D17C17-5F27-4634-A2A2-B212A44C6ECB}" type="presParOf" srcId="{E1C06E10-90E7-4367-BC96-364BCBD78F77}" destId="{A93651C5-2434-4371-97B5-D797DAAC7777}" srcOrd="11" destOrd="0" presId="urn:microsoft.com/office/officeart/2005/8/layout/cycle6"/>
    <dgm:cxn modelId="{D82FA379-EE22-4F71-B1FA-D0BC320923C7}" type="presParOf" srcId="{E1C06E10-90E7-4367-BC96-364BCBD78F77}" destId="{6CAC8CE0-1B5D-4081-8372-1F218040576C}" srcOrd="12" destOrd="0" presId="urn:microsoft.com/office/officeart/2005/8/layout/cycle6"/>
    <dgm:cxn modelId="{858D5BF1-0F78-4315-905B-E31F2D0C4098}" type="presParOf" srcId="{E1C06E10-90E7-4367-BC96-364BCBD78F77}" destId="{3392BAAB-7527-4D16-98E8-DAD56AF59E65}" srcOrd="13" destOrd="0" presId="urn:microsoft.com/office/officeart/2005/8/layout/cycle6"/>
    <dgm:cxn modelId="{4C13D4B1-9ED6-484B-B885-AA07B81322C5}" type="presParOf" srcId="{E1C06E10-90E7-4367-BC96-364BCBD78F77}" destId="{B37F4071-2731-48E2-AF62-FBE94C6A7B1E}" srcOrd="14" destOrd="0" presId="urn:microsoft.com/office/officeart/2005/8/layout/cycle6"/>
    <dgm:cxn modelId="{937E56CA-C77A-478F-9327-D5B2BBD5D3B1}" type="presParOf" srcId="{E1C06E10-90E7-4367-BC96-364BCBD78F77}" destId="{ED103C60-0C29-48D6-BF46-BC202D1C3D36}" srcOrd="15" destOrd="0" presId="urn:microsoft.com/office/officeart/2005/8/layout/cycle6"/>
    <dgm:cxn modelId="{C1441658-9417-4E1B-8141-CF1FBF462716}" type="presParOf" srcId="{E1C06E10-90E7-4367-BC96-364BCBD78F77}" destId="{94C1B7CF-ADF9-4C43-B186-22207C24AD0F}" srcOrd="16" destOrd="0" presId="urn:microsoft.com/office/officeart/2005/8/layout/cycle6"/>
    <dgm:cxn modelId="{73FEEE7B-A9CA-4F4E-B4BC-7D22D54B36DE}" type="presParOf" srcId="{E1C06E10-90E7-4367-BC96-364BCBD78F77}" destId="{6DA9CC2B-0BF8-4CB1-BC37-2436B6090489}" srcOrd="17" destOrd="0" presId="urn:microsoft.com/office/officeart/2005/8/layout/cycle6"/>
    <dgm:cxn modelId="{4AA4B59D-017F-4212-901F-EE08A902D3B9}" type="presParOf" srcId="{E1C06E10-90E7-4367-BC96-364BCBD78F77}" destId="{72FA7B96-5980-4177-B40A-3A359CBD5196}" srcOrd="18" destOrd="0" presId="urn:microsoft.com/office/officeart/2005/8/layout/cycle6"/>
    <dgm:cxn modelId="{6851AE3C-B31D-4ACD-9C8F-A32CFE9AB865}" type="presParOf" srcId="{E1C06E10-90E7-4367-BC96-364BCBD78F77}" destId="{61CD9EA4-1D83-4304-8D77-929E0E352F2D}" srcOrd="19" destOrd="0" presId="urn:microsoft.com/office/officeart/2005/8/layout/cycle6"/>
    <dgm:cxn modelId="{C8201C3F-269B-4FA7-AEDA-631F95BB84FC}" type="presParOf" srcId="{E1C06E10-90E7-4367-BC96-364BCBD78F77}" destId="{B7D8EA28-4E93-4DC0-81B1-78FA7F861E3B}" srcOrd="20" destOrd="0" presId="urn:microsoft.com/office/officeart/2005/8/layout/cycle6"/>
    <dgm:cxn modelId="{F66A4A05-E9AD-4816-8CB8-0826CDF29E39}" type="presParOf" srcId="{E1C06E10-90E7-4367-BC96-364BCBD78F77}" destId="{90BA1256-6458-4BE1-B74E-36588619D635}" srcOrd="21" destOrd="0" presId="urn:microsoft.com/office/officeart/2005/8/layout/cycle6"/>
    <dgm:cxn modelId="{B924A86B-0C54-4C14-94E6-6DF9822BF423}" type="presParOf" srcId="{E1C06E10-90E7-4367-BC96-364BCBD78F77}" destId="{BE7225FF-5E2F-43BA-890E-8EF2368F42FE}" srcOrd="22" destOrd="0" presId="urn:microsoft.com/office/officeart/2005/8/layout/cycle6"/>
    <dgm:cxn modelId="{4C4A0C5C-724A-42C9-80DD-A6D2A915CFD5}" type="presParOf" srcId="{E1C06E10-90E7-4367-BC96-364BCBD78F77}" destId="{CD828F4B-2208-4162-A951-C3DD5F7DA01D}" srcOrd="23" destOrd="0" presId="urn:microsoft.com/office/officeart/2005/8/layout/cycle6"/>
    <dgm:cxn modelId="{666B700A-685E-4B9F-A010-E9F90F18C3A2}" type="presParOf" srcId="{E1C06E10-90E7-4367-BC96-364BCBD78F77}" destId="{52F61F7E-A280-4A74-82E0-2662229EA059}" srcOrd="24" destOrd="0" presId="urn:microsoft.com/office/officeart/2005/8/layout/cycle6"/>
    <dgm:cxn modelId="{79610740-6821-4F91-89FF-FA60B9B58C89}" type="presParOf" srcId="{E1C06E10-90E7-4367-BC96-364BCBD78F77}" destId="{2B45FFF5-EB93-4C21-8DD5-F36DD2D8DEEA}" srcOrd="25" destOrd="0" presId="urn:microsoft.com/office/officeart/2005/8/layout/cycle6"/>
    <dgm:cxn modelId="{1CD6822C-DAFB-4CA5-AE6C-7239D7396204}" type="presParOf" srcId="{E1C06E10-90E7-4367-BC96-364BCBD78F77}" destId="{3DC5E00C-17DC-4CF1-AB28-F93A5652129D}" srcOrd="26"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B3AE72-A00E-4E23-974C-952DBFB56406}" type="doc">
      <dgm:prSet loTypeId="urn:microsoft.com/office/officeart/2005/8/layout/default" loCatId="list" qsTypeId="urn:microsoft.com/office/officeart/2005/8/quickstyle/simple2" qsCatId="simple" csTypeId="urn:microsoft.com/office/officeart/2005/8/colors/accent5_3" csCatId="accent5" phldr="1"/>
      <dgm:spPr/>
      <dgm:t>
        <a:bodyPr/>
        <a:lstStyle/>
        <a:p>
          <a:endParaRPr lang="tr-TR"/>
        </a:p>
      </dgm:t>
    </dgm:pt>
    <dgm:pt modelId="{BE24A772-85AF-4371-8A3E-58041ACCFEDA}">
      <dgm:prSet custT="1"/>
      <dgm:spPr/>
      <dgm:t>
        <a:bodyPr/>
        <a:lstStyle/>
        <a:p>
          <a:r>
            <a:rPr lang="tr-TR" sz="2000" dirty="0">
              <a:latin typeface="Calibri" panose="020F0502020204030204" pitchFamily="34" charset="0"/>
              <a:cs typeface="Calibri" panose="020F0502020204030204" pitchFamily="34" charset="0"/>
            </a:rPr>
            <a:t>Eğitsel İçerikler</a:t>
          </a:r>
        </a:p>
      </dgm:t>
    </dgm:pt>
    <dgm:pt modelId="{8507B5D3-1CAA-4A98-8D80-328B5EF3970F}" cxnId="{53DE2C75-556F-4921-94D7-5C99FE844612}" type="parTrans">
      <dgm:prSet/>
      <dgm:spPr/>
      <dgm:t>
        <a:bodyPr/>
        <a:lstStyle/>
        <a:p>
          <a:endParaRPr lang="tr-TR"/>
        </a:p>
      </dgm:t>
    </dgm:pt>
    <dgm:pt modelId="{C8FA638D-9815-46C6-8E51-E2D32B9739FA}" cxnId="{53DE2C75-556F-4921-94D7-5C99FE844612}" type="sibTrans">
      <dgm:prSet/>
      <dgm:spPr/>
      <dgm:t>
        <a:bodyPr/>
        <a:lstStyle/>
        <a:p>
          <a:endParaRPr lang="tr-TR"/>
        </a:p>
      </dgm:t>
    </dgm:pt>
    <dgm:pt modelId="{10EA81DF-829D-490E-9BB2-357ECEED2D72}">
      <dgm:prSet custT="1"/>
      <dgm:spPr/>
      <dgm:t>
        <a:bodyPr/>
        <a:lstStyle/>
        <a:p>
          <a:r>
            <a:rPr lang="tr-TR" sz="2000" dirty="0">
              <a:latin typeface="Calibri" panose="020F0502020204030204" pitchFamily="34" charset="0"/>
              <a:cs typeface="Calibri" panose="020F0502020204030204" pitchFamily="34" charset="0"/>
            </a:rPr>
            <a:t>Bilgiye kolay erişim </a:t>
          </a:r>
        </a:p>
      </dgm:t>
    </dgm:pt>
    <dgm:pt modelId="{AC00F7B3-2B40-4D77-8D0A-E2AFDC4886CF}" cxnId="{86F9D22F-EBCA-4EF8-8360-1A00A042975C}" type="parTrans">
      <dgm:prSet/>
      <dgm:spPr/>
      <dgm:t>
        <a:bodyPr/>
        <a:lstStyle/>
        <a:p>
          <a:endParaRPr lang="tr-TR"/>
        </a:p>
      </dgm:t>
    </dgm:pt>
    <dgm:pt modelId="{007AC17F-F918-408F-B5B8-BF0F0F6C54F3}" cxnId="{86F9D22F-EBCA-4EF8-8360-1A00A042975C}" type="sibTrans">
      <dgm:prSet/>
      <dgm:spPr/>
      <dgm:t>
        <a:bodyPr/>
        <a:lstStyle/>
        <a:p>
          <a:endParaRPr lang="tr-TR"/>
        </a:p>
      </dgm:t>
    </dgm:pt>
    <dgm:pt modelId="{24452768-95DF-4842-8F9E-7D306E5095DF}">
      <dgm:prSet custT="1"/>
      <dgm:spPr/>
      <dgm:t>
        <a:bodyPr/>
        <a:lstStyle/>
        <a:p>
          <a:r>
            <a:rPr lang="tr-TR" sz="2000" dirty="0">
              <a:latin typeface="Calibri" panose="020F0502020204030204" pitchFamily="34" charset="0"/>
              <a:cs typeface="Calibri" panose="020F0502020204030204" pitchFamily="34" charset="0"/>
            </a:rPr>
            <a:t>Bilgi, kültür, fikir alışverişi, haberleşme ve iletişim</a:t>
          </a:r>
        </a:p>
      </dgm:t>
    </dgm:pt>
    <dgm:pt modelId="{581C766E-EB4F-4FFE-A280-45FBA333EE7B}" cxnId="{8654E3FB-81DA-4156-956A-E680F4E19E12}" type="parTrans">
      <dgm:prSet/>
      <dgm:spPr/>
      <dgm:t>
        <a:bodyPr/>
        <a:lstStyle/>
        <a:p>
          <a:endParaRPr lang="tr-TR"/>
        </a:p>
      </dgm:t>
    </dgm:pt>
    <dgm:pt modelId="{564B78AB-5DAA-4246-9570-3068781B8EA3}" cxnId="{8654E3FB-81DA-4156-956A-E680F4E19E12}" type="sibTrans">
      <dgm:prSet/>
      <dgm:spPr/>
      <dgm:t>
        <a:bodyPr/>
        <a:lstStyle/>
        <a:p>
          <a:endParaRPr lang="tr-TR"/>
        </a:p>
      </dgm:t>
    </dgm:pt>
    <dgm:pt modelId="{3F771F75-05D0-417B-9DFF-586518F0EA46}">
      <dgm:prSet custT="1"/>
      <dgm:spPr/>
      <dgm:t>
        <a:bodyPr/>
        <a:lstStyle/>
        <a:p>
          <a:r>
            <a:rPr lang="tr-TR" sz="2000" dirty="0">
              <a:latin typeface="Calibri" panose="020F0502020204030204" pitchFamily="34" charset="0"/>
              <a:cs typeface="Calibri" panose="020F0502020204030204" pitchFamily="34" charset="0"/>
            </a:rPr>
            <a:t>Zengin görsel materyaller</a:t>
          </a:r>
        </a:p>
      </dgm:t>
    </dgm:pt>
    <dgm:pt modelId="{8659AF08-5499-420D-900D-970E4BC94B2C}" cxnId="{E57F100A-54C0-4AC1-9EA9-0E51E6647D51}" type="parTrans">
      <dgm:prSet/>
      <dgm:spPr/>
      <dgm:t>
        <a:bodyPr/>
        <a:lstStyle/>
        <a:p>
          <a:endParaRPr lang="tr-TR"/>
        </a:p>
      </dgm:t>
    </dgm:pt>
    <dgm:pt modelId="{19186D4B-7E9D-4DB8-80F3-F89EF9D6322A}" cxnId="{E57F100A-54C0-4AC1-9EA9-0E51E6647D51}" type="sibTrans">
      <dgm:prSet/>
      <dgm:spPr/>
      <dgm:t>
        <a:bodyPr/>
        <a:lstStyle/>
        <a:p>
          <a:endParaRPr lang="tr-TR"/>
        </a:p>
      </dgm:t>
    </dgm:pt>
    <dgm:pt modelId="{1C4E2AA1-8E8B-4EB2-8DF2-F333AED061E1}">
      <dgm:prSet custT="1"/>
      <dgm:spPr/>
      <dgm:t>
        <a:bodyPr/>
        <a:lstStyle/>
        <a:p>
          <a:r>
            <a:rPr lang="tr-TR" sz="2000" dirty="0">
              <a:effectLst/>
              <a:latin typeface="Calibri" panose="020F0502020204030204" pitchFamily="34" charset="0"/>
              <a:ea typeface="+mn-ea"/>
              <a:cs typeface="Calibri" panose="020F0502020204030204" pitchFamily="34" charset="0"/>
            </a:rPr>
            <a:t>Geliştirilmiş </a:t>
          </a:r>
          <a:r>
            <a:rPr lang="tr-TR" sz="2000" dirty="0" smtClean="0">
              <a:effectLst/>
              <a:latin typeface="Calibri" panose="020F0502020204030204" pitchFamily="34" charset="0"/>
              <a:ea typeface="+mn-ea"/>
              <a:cs typeface="Calibri" panose="020F0502020204030204" pitchFamily="34" charset="0"/>
            </a:rPr>
            <a:t>öğrenme olanakları</a:t>
          </a:r>
          <a:endParaRPr lang="tr-TR" sz="2000" dirty="0">
            <a:latin typeface="Calibri" panose="020F0502020204030204" pitchFamily="34" charset="0"/>
            <a:cs typeface="Calibri" panose="020F0502020204030204" pitchFamily="34" charset="0"/>
          </a:endParaRPr>
        </a:p>
      </dgm:t>
    </dgm:pt>
    <dgm:pt modelId="{937AB255-2E0B-42BA-87A4-15E0795725F8}" cxnId="{18EF928B-3459-4E6D-A35B-30A381BAC342}" type="parTrans">
      <dgm:prSet/>
      <dgm:spPr/>
      <dgm:t>
        <a:bodyPr/>
        <a:lstStyle/>
        <a:p>
          <a:endParaRPr lang="tr-TR"/>
        </a:p>
      </dgm:t>
    </dgm:pt>
    <dgm:pt modelId="{9D865BBB-EF1E-4EAF-BA77-18E0D2BD5D2B}" cxnId="{18EF928B-3459-4E6D-A35B-30A381BAC342}" type="sibTrans">
      <dgm:prSet/>
      <dgm:spPr/>
      <dgm:t>
        <a:bodyPr/>
        <a:lstStyle/>
        <a:p>
          <a:endParaRPr lang="tr-TR"/>
        </a:p>
      </dgm:t>
    </dgm:pt>
    <dgm:pt modelId="{192E4145-A7A9-486A-A6E5-DF4ABF34192C}">
      <dgm:prSet custT="1"/>
      <dgm:spPr/>
      <dgm:t>
        <a:bodyPr/>
        <a:lstStyle/>
        <a:p>
          <a:r>
            <a:rPr lang="tr-TR" sz="2000" dirty="0">
              <a:effectLst/>
              <a:latin typeface="Calibri" panose="020F0502020204030204" pitchFamily="34" charset="0"/>
              <a:ea typeface="+mn-ea"/>
              <a:cs typeface="Calibri" panose="020F0502020204030204" pitchFamily="34" charset="0"/>
            </a:rPr>
            <a:t>Akademik başarıya katkı</a:t>
          </a:r>
          <a:endParaRPr lang="tr-TR" sz="2000" dirty="0">
            <a:latin typeface="Calibri" panose="020F0502020204030204" pitchFamily="34" charset="0"/>
            <a:cs typeface="Calibri" panose="020F0502020204030204" pitchFamily="34" charset="0"/>
          </a:endParaRPr>
        </a:p>
      </dgm:t>
    </dgm:pt>
    <dgm:pt modelId="{1F9353BF-7070-4CFD-8ECD-055AA61DCE21}" cxnId="{215644D6-816B-4A8D-A854-7BAC1D45D0F8}" type="parTrans">
      <dgm:prSet/>
      <dgm:spPr/>
      <dgm:t>
        <a:bodyPr/>
        <a:lstStyle/>
        <a:p>
          <a:endParaRPr lang="tr-TR"/>
        </a:p>
      </dgm:t>
    </dgm:pt>
    <dgm:pt modelId="{04DA4D03-E583-492D-87EE-6683C550E661}" cxnId="{215644D6-816B-4A8D-A854-7BAC1D45D0F8}" type="sibTrans">
      <dgm:prSet/>
      <dgm:spPr/>
      <dgm:t>
        <a:bodyPr/>
        <a:lstStyle/>
        <a:p>
          <a:endParaRPr lang="tr-TR"/>
        </a:p>
      </dgm:t>
    </dgm:pt>
    <dgm:pt modelId="{2DCEB230-30BA-497F-81F5-1F0ECE7DDD6B}">
      <dgm:prSet custT="1"/>
      <dgm:spPr/>
      <dgm:t>
        <a:bodyPr/>
        <a:lstStyle/>
        <a:p>
          <a:r>
            <a:rPr lang="tr-TR" sz="2000" dirty="0">
              <a:effectLst/>
              <a:latin typeface="Calibri" panose="020F0502020204030204" pitchFamily="34" charset="0"/>
              <a:ea typeface="+mn-ea"/>
              <a:cs typeface="Calibri" panose="020F0502020204030204" pitchFamily="34" charset="0"/>
            </a:rPr>
            <a:t>Eğitsel oyunlar </a:t>
          </a:r>
        </a:p>
      </dgm:t>
    </dgm:pt>
    <dgm:pt modelId="{57D4B2F8-B50A-474A-A723-79A3BC21A87D}" cxnId="{2DC27AAC-E3D2-4B39-A250-2B6891AAAB5C}" type="parTrans">
      <dgm:prSet/>
      <dgm:spPr/>
      <dgm:t>
        <a:bodyPr/>
        <a:lstStyle/>
        <a:p>
          <a:endParaRPr lang="tr-TR"/>
        </a:p>
      </dgm:t>
    </dgm:pt>
    <dgm:pt modelId="{30E7456E-CC64-484F-A98C-821CA11D691F}" cxnId="{2DC27AAC-E3D2-4B39-A250-2B6891AAAB5C}" type="sibTrans">
      <dgm:prSet/>
      <dgm:spPr/>
      <dgm:t>
        <a:bodyPr/>
        <a:lstStyle/>
        <a:p>
          <a:endParaRPr lang="tr-TR"/>
        </a:p>
      </dgm:t>
    </dgm:pt>
    <dgm:pt modelId="{03BB9954-3B3A-47C6-A537-DAB9F2C2E05A}">
      <dgm:prSet custT="1"/>
      <dgm:spPr/>
      <dgm:t>
        <a:bodyPr/>
        <a:lstStyle/>
        <a:p>
          <a:r>
            <a:rPr lang="tr-TR" sz="2000" dirty="0">
              <a:effectLst/>
              <a:latin typeface="Calibri" panose="020F0502020204030204" pitchFamily="34" charset="0"/>
              <a:ea typeface="+mn-ea"/>
              <a:cs typeface="Calibri" panose="020F0502020204030204" pitchFamily="34" charset="0"/>
            </a:rPr>
            <a:t>Ders tekrarı yapabilme ve öğrenilenleri tartışabilme olanağı</a:t>
          </a:r>
        </a:p>
      </dgm:t>
    </dgm:pt>
    <dgm:pt modelId="{BB36D2FA-61A7-452E-A1D7-4739B5FE1D86}" cxnId="{19C3A9EA-14E5-4649-B4EC-87A2AF417B49}" type="parTrans">
      <dgm:prSet/>
      <dgm:spPr/>
      <dgm:t>
        <a:bodyPr/>
        <a:lstStyle/>
        <a:p>
          <a:endParaRPr lang="tr-TR"/>
        </a:p>
      </dgm:t>
    </dgm:pt>
    <dgm:pt modelId="{958F27F6-AD63-452F-97E5-D455F964AB14}" cxnId="{19C3A9EA-14E5-4649-B4EC-87A2AF417B49}" type="sibTrans">
      <dgm:prSet/>
      <dgm:spPr/>
      <dgm:t>
        <a:bodyPr/>
        <a:lstStyle/>
        <a:p>
          <a:endParaRPr lang="tr-TR"/>
        </a:p>
      </dgm:t>
    </dgm:pt>
    <dgm:pt modelId="{760B5E5F-A5B5-44F7-BAEC-79F8074BEDFE}" type="pres">
      <dgm:prSet presAssocID="{75B3AE72-A00E-4E23-974C-952DBFB56406}" presName="diagram" presStyleCnt="0">
        <dgm:presLayoutVars>
          <dgm:dir/>
          <dgm:resizeHandles val="exact"/>
        </dgm:presLayoutVars>
      </dgm:prSet>
      <dgm:spPr/>
      <dgm:t>
        <a:bodyPr/>
        <a:lstStyle/>
        <a:p>
          <a:endParaRPr lang="tr-TR"/>
        </a:p>
      </dgm:t>
    </dgm:pt>
    <dgm:pt modelId="{4A7331AF-5F11-4347-8846-09DA251D77C7}" type="pres">
      <dgm:prSet presAssocID="{BE24A772-85AF-4371-8A3E-58041ACCFEDA}" presName="node" presStyleLbl="node1" presStyleIdx="0" presStyleCnt="8" custScaleX="92428" custScaleY="35721">
        <dgm:presLayoutVars>
          <dgm:bulletEnabled val="1"/>
        </dgm:presLayoutVars>
      </dgm:prSet>
      <dgm:spPr/>
      <dgm:t>
        <a:bodyPr/>
        <a:lstStyle/>
        <a:p>
          <a:endParaRPr lang="tr-TR"/>
        </a:p>
      </dgm:t>
    </dgm:pt>
    <dgm:pt modelId="{91C935A4-A70F-4821-80D9-12A6B6231B54}" type="pres">
      <dgm:prSet presAssocID="{C8FA638D-9815-46C6-8E51-E2D32B9739FA}" presName="sibTrans" presStyleCnt="0"/>
      <dgm:spPr/>
    </dgm:pt>
    <dgm:pt modelId="{35E0BB6D-95A7-49D9-97CF-403CFA8EC1D7}" type="pres">
      <dgm:prSet presAssocID="{10EA81DF-829D-490E-9BB2-357ECEED2D72}" presName="node" presStyleLbl="node1" presStyleIdx="1" presStyleCnt="8" custScaleX="92428" custScaleY="35721">
        <dgm:presLayoutVars>
          <dgm:bulletEnabled val="1"/>
        </dgm:presLayoutVars>
      </dgm:prSet>
      <dgm:spPr/>
      <dgm:t>
        <a:bodyPr/>
        <a:lstStyle/>
        <a:p>
          <a:endParaRPr lang="tr-TR"/>
        </a:p>
      </dgm:t>
    </dgm:pt>
    <dgm:pt modelId="{342CE080-EC7D-41C5-AFA5-76E071E39C3C}" type="pres">
      <dgm:prSet presAssocID="{007AC17F-F918-408F-B5B8-BF0F0F6C54F3}" presName="sibTrans" presStyleCnt="0"/>
      <dgm:spPr/>
    </dgm:pt>
    <dgm:pt modelId="{332FD710-8FDB-4AA8-9758-F14E41D0A6F0}" type="pres">
      <dgm:prSet presAssocID="{24452768-95DF-4842-8F9E-7D306E5095DF}" presName="node" presStyleLbl="node1" presStyleIdx="2" presStyleCnt="8" custScaleX="92428" custScaleY="35721">
        <dgm:presLayoutVars>
          <dgm:bulletEnabled val="1"/>
        </dgm:presLayoutVars>
      </dgm:prSet>
      <dgm:spPr/>
      <dgm:t>
        <a:bodyPr/>
        <a:lstStyle/>
        <a:p>
          <a:endParaRPr lang="tr-TR"/>
        </a:p>
      </dgm:t>
    </dgm:pt>
    <dgm:pt modelId="{C0DE89E6-CD81-4A99-86F6-65160456BB2A}" type="pres">
      <dgm:prSet presAssocID="{564B78AB-5DAA-4246-9570-3068781B8EA3}" presName="sibTrans" presStyleCnt="0"/>
      <dgm:spPr/>
    </dgm:pt>
    <dgm:pt modelId="{823824A2-87A8-49B7-A4BB-2B2D06FC55D8}" type="pres">
      <dgm:prSet presAssocID="{1C4E2AA1-8E8B-4EB2-8DF2-F333AED061E1}" presName="node" presStyleLbl="node1" presStyleIdx="3" presStyleCnt="8" custScaleX="92428" custScaleY="35721">
        <dgm:presLayoutVars>
          <dgm:bulletEnabled val="1"/>
        </dgm:presLayoutVars>
      </dgm:prSet>
      <dgm:spPr/>
      <dgm:t>
        <a:bodyPr/>
        <a:lstStyle/>
        <a:p>
          <a:endParaRPr lang="tr-TR"/>
        </a:p>
      </dgm:t>
    </dgm:pt>
    <dgm:pt modelId="{5F811A06-AE54-45E1-AF6A-661AB725732C}" type="pres">
      <dgm:prSet presAssocID="{9D865BBB-EF1E-4EAF-BA77-18E0D2BD5D2B}" presName="sibTrans" presStyleCnt="0"/>
      <dgm:spPr/>
    </dgm:pt>
    <dgm:pt modelId="{C7948E16-3C16-4A24-88D9-71044BA9E14A}" type="pres">
      <dgm:prSet presAssocID="{3F771F75-05D0-417B-9DFF-586518F0EA46}" presName="node" presStyleLbl="node1" presStyleIdx="4" presStyleCnt="8" custScaleX="92428" custScaleY="35721">
        <dgm:presLayoutVars>
          <dgm:bulletEnabled val="1"/>
        </dgm:presLayoutVars>
      </dgm:prSet>
      <dgm:spPr/>
      <dgm:t>
        <a:bodyPr/>
        <a:lstStyle/>
        <a:p>
          <a:endParaRPr lang="tr-TR"/>
        </a:p>
      </dgm:t>
    </dgm:pt>
    <dgm:pt modelId="{FEB58A32-01A1-4B5B-998C-7DF9EA99C29A}" type="pres">
      <dgm:prSet presAssocID="{19186D4B-7E9D-4DB8-80F3-F89EF9D6322A}" presName="sibTrans" presStyleCnt="0"/>
      <dgm:spPr/>
    </dgm:pt>
    <dgm:pt modelId="{AF9F6D1A-E1C4-4ED5-91DD-071C94BFEB92}" type="pres">
      <dgm:prSet presAssocID="{192E4145-A7A9-486A-A6E5-DF4ABF34192C}" presName="node" presStyleLbl="node1" presStyleIdx="5" presStyleCnt="8" custScaleX="92428" custScaleY="35721" custLinFactNeighborX="-709" custLinFactNeighborY="-1872">
        <dgm:presLayoutVars>
          <dgm:bulletEnabled val="1"/>
        </dgm:presLayoutVars>
      </dgm:prSet>
      <dgm:spPr/>
      <dgm:t>
        <a:bodyPr/>
        <a:lstStyle/>
        <a:p>
          <a:endParaRPr lang="tr-TR"/>
        </a:p>
      </dgm:t>
    </dgm:pt>
    <dgm:pt modelId="{03E7A1E6-10FD-4D5D-910B-40E54DA9D3D8}" type="pres">
      <dgm:prSet presAssocID="{04DA4D03-E583-492D-87EE-6683C550E661}" presName="sibTrans" presStyleCnt="0"/>
      <dgm:spPr/>
    </dgm:pt>
    <dgm:pt modelId="{C527C779-893D-479C-994C-9D4BD3B59C28}" type="pres">
      <dgm:prSet presAssocID="{2DCEB230-30BA-497F-81F5-1F0ECE7DDD6B}" presName="node" presStyleLbl="node1" presStyleIdx="6" presStyleCnt="8" custScaleX="92428" custScaleY="35721" custLinFactNeighborX="628" custLinFactNeighborY="-7563">
        <dgm:presLayoutVars>
          <dgm:bulletEnabled val="1"/>
        </dgm:presLayoutVars>
      </dgm:prSet>
      <dgm:spPr/>
      <dgm:t>
        <a:bodyPr/>
        <a:lstStyle/>
        <a:p>
          <a:endParaRPr lang="tr-TR"/>
        </a:p>
      </dgm:t>
    </dgm:pt>
    <dgm:pt modelId="{BD6CAAB1-B428-4805-A839-61B180B9DEB5}" type="pres">
      <dgm:prSet presAssocID="{30E7456E-CC64-484F-A98C-821CA11D691F}" presName="sibTrans" presStyleCnt="0"/>
      <dgm:spPr/>
    </dgm:pt>
    <dgm:pt modelId="{CA0676F3-1EFA-4868-86E3-B1252CA54B85}" type="pres">
      <dgm:prSet presAssocID="{03BB9954-3B3A-47C6-A537-DAB9F2C2E05A}" presName="node" presStyleLbl="node1" presStyleIdx="7" presStyleCnt="8" custScaleX="92428" custScaleY="35721" custLinFactNeighborX="628" custLinFactNeighborY="-7563">
        <dgm:presLayoutVars>
          <dgm:bulletEnabled val="1"/>
        </dgm:presLayoutVars>
      </dgm:prSet>
      <dgm:spPr/>
      <dgm:t>
        <a:bodyPr/>
        <a:lstStyle/>
        <a:p>
          <a:endParaRPr lang="tr-TR"/>
        </a:p>
      </dgm:t>
    </dgm:pt>
  </dgm:ptLst>
  <dgm:cxnLst>
    <dgm:cxn modelId="{2DC27AAC-E3D2-4B39-A250-2B6891AAAB5C}" srcId="{75B3AE72-A00E-4E23-974C-952DBFB56406}" destId="{2DCEB230-30BA-497F-81F5-1F0ECE7DDD6B}" srcOrd="6" destOrd="0" parTransId="{57D4B2F8-B50A-474A-A723-79A3BC21A87D}" sibTransId="{30E7456E-CC64-484F-A98C-821CA11D691F}"/>
    <dgm:cxn modelId="{741D0938-EC2D-427F-A7A4-61F51442CFDC}" type="presOf" srcId="{BE24A772-85AF-4371-8A3E-58041ACCFEDA}" destId="{4A7331AF-5F11-4347-8846-09DA251D77C7}" srcOrd="0" destOrd="0" presId="urn:microsoft.com/office/officeart/2005/8/layout/default"/>
    <dgm:cxn modelId="{B0F29C42-6F42-45D9-A9C3-01FB36A27ED3}" type="presOf" srcId="{75B3AE72-A00E-4E23-974C-952DBFB56406}" destId="{760B5E5F-A5B5-44F7-BAEC-79F8074BEDFE}" srcOrd="0" destOrd="0" presId="urn:microsoft.com/office/officeart/2005/8/layout/default"/>
    <dgm:cxn modelId="{4D028E78-C421-4B6C-8721-394FB31156F7}" type="presOf" srcId="{3F771F75-05D0-417B-9DFF-586518F0EA46}" destId="{C7948E16-3C16-4A24-88D9-71044BA9E14A}" srcOrd="0" destOrd="0" presId="urn:microsoft.com/office/officeart/2005/8/layout/default"/>
    <dgm:cxn modelId="{19C3A9EA-14E5-4649-B4EC-87A2AF417B49}" srcId="{75B3AE72-A00E-4E23-974C-952DBFB56406}" destId="{03BB9954-3B3A-47C6-A537-DAB9F2C2E05A}" srcOrd="7" destOrd="0" parTransId="{BB36D2FA-61A7-452E-A1D7-4739B5FE1D86}" sibTransId="{958F27F6-AD63-452F-97E5-D455F964AB14}"/>
    <dgm:cxn modelId="{8654E3FB-81DA-4156-956A-E680F4E19E12}" srcId="{75B3AE72-A00E-4E23-974C-952DBFB56406}" destId="{24452768-95DF-4842-8F9E-7D306E5095DF}" srcOrd="2" destOrd="0" parTransId="{581C766E-EB4F-4FFE-A280-45FBA333EE7B}" sibTransId="{564B78AB-5DAA-4246-9570-3068781B8EA3}"/>
    <dgm:cxn modelId="{F5285FBF-5E46-4B0F-8B05-BB2D0FF87C6D}" type="presOf" srcId="{1C4E2AA1-8E8B-4EB2-8DF2-F333AED061E1}" destId="{823824A2-87A8-49B7-A4BB-2B2D06FC55D8}" srcOrd="0" destOrd="0" presId="urn:microsoft.com/office/officeart/2005/8/layout/default"/>
    <dgm:cxn modelId="{18EF928B-3459-4E6D-A35B-30A381BAC342}" srcId="{75B3AE72-A00E-4E23-974C-952DBFB56406}" destId="{1C4E2AA1-8E8B-4EB2-8DF2-F333AED061E1}" srcOrd="3" destOrd="0" parTransId="{937AB255-2E0B-42BA-87A4-15E0795725F8}" sibTransId="{9D865BBB-EF1E-4EAF-BA77-18E0D2BD5D2B}"/>
    <dgm:cxn modelId="{DA7B3C0C-DCF5-4AD7-A08D-4DC0709A7ACA}" type="presOf" srcId="{03BB9954-3B3A-47C6-A537-DAB9F2C2E05A}" destId="{CA0676F3-1EFA-4868-86E3-B1252CA54B85}" srcOrd="0" destOrd="0" presId="urn:microsoft.com/office/officeart/2005/8/layout/default"/>
    <dgm:cxn modelId="{377D7397-7832-4C28-ACCF-1E62DC4E24FF}" type="presOf" srcId="{24452768-95DF-4842-8F9E-7D306E5095DF}" destId="{332FD710-8FDB-4AA8-9758-F14E41D0A6F0}" srcOrd="0" destOrd="0" presId="urn:microsoft.com/office/officeart/2005/8/layout/default"/>
    <dgm:cxn modelId="{86F9D22F-EBCA-4EF8-8360-1A00A042975C}" srcId="{75B3AE72-A00E-4E23-974C-952DBFB56406}" destId="{10EA81DF-829D-490E-9BB2-357ECEED2D72}" srcOrd="1" destOrd="0" parTransId="{AC00F7B3-2B40-4D77-8D0A-E2AFDC4886CF}" sibTransId="{007AC17F-F918-408F-B5B8-BF0F0F6C54F3}"/>
    <dgm:cxn modelId="{215644D6-816B-4A8D-A854-7BAC1D45D0F8}" srcId="{75B3AE72-A00E-4E23-974C-952DBFB56406}" destId="{192E4145-A7A9-486A-A6E5-DF4ABF34192C}" srcOrd="5" destOrd="0" parTransId="{1F9353BF-7070-4CFD-8ECD-055AA61DCE21}" sibTransId="{04DA4D03-E583-492D-87EE-6683C550E661}"/>
    <dgm:cxn modelId="{E57F100A-54C0-4AC1-9EA9-0E51E6647D51}" srcId="{75B3AE72-A00E-4E23-974C-952DBFB56406}" destId="{3F771F75-05D0-417B-9DFF-586518F0EA46}" srcOrd="4" destOrd="0" parTransId="{8659AF08-5499-420D-900D-970E4BC94B2C}" sibTransId="{19186D4B-7E9D-4DB8-80F3-F89EF9D6322A}"/>
    <dgm:cxn modelId="{DB34A109-6569-4CCD-883C-9DE6F9CCD95E}" type="presOf" srcId="{10EA81DF-829D-490E-9BB2-357ECEED2D72}" destId="{35E0BB6D-95A7-49D9-97CF-403CFA8EC1D7}" srcOrd="0" destOrd="0" presId="urn:microsoft.com/office/officeart/2005/8/layout/default"/>
    <dgm:cxn modelId="{780D55D3-D19C-4D52-B3AA-8FC1ABAAA249}" type="presOf" srcId="{2DCEB230-30BA-497F-81F5-1F0ECE7DDD6B}" destId="{C527C779-893D-479C-994C-9D4BD3B59C28}" srcOrd="0" destOrd="0" presId="urn:microsoft.com/office/officeart/2005/8/layout/default"/>
    <dgm:cxn modelId="{D9F9A54B-A838-4183-AFD7-092AFC925BE1}" type="presOf" srcId="{192E4145-A7A9-486A-A6E5-DF4ABF34192C}" destId="{AF9F6D1A-E1C4-4ED5-91DD-071C94BFEB92}" srcOrd="0" destOrd="0" presId="urn:microsoft.com/office/officeart/2005/8/layout/default"/>
    <dgm:cxn modelId="{53DE2C75-556F-4921-94D7-5C99FE844612}" srcId="{75B3AE72-A00E-4E23-974C-952DBFB56406}" destId="{BE24A772-85AF-4371-8A3E-58041ACCFEDA}" srcOrd="0" destOrd="0" parTransId="{8507B5D3-1CAA-4A98-8D80-328B5EF3970F}" sibTransId="{C8FA638D-9815-46C6-8E51-E2D32B9739FA}"/>
    <dgm:cxn modelId="{BD6D7D06-E55C-4E52-BA3F-020D40C655CE}" type="presParOf" srcId="{760B5E5F-A5B5-44F7-BAEC-79F8074BEDFE}" destId="{4A7331AF-5F11-4347-8846-09DA251D77C7}" srcOrd="0" destOrd="0" presId="urn:microsoft.com/office/officeart/2005/8/layout/default"/>
    <dgm:cxn modelId="{37DA56F4-1EA3-4A36-9788-A50C60F4A1B3}" type="presParOf" srcId="{760B5E5F-A5B5-44F7-BAEC-79F8074BEDFE}" destId="{91C935A4-A70F-4821-80D9-12A6B6231B54}" srcOrd="1" destOrd="0" presId="urn:microsoft.com/office/officeart/2005/8/layout/default"/>
    <dgm:cxn modelId="{52B4B67D-F9E6-4F8D-BBFF-6D62223E9C8E}" type="presParOf" srcId="{760B5E5F-A5B5-44F7-BAEC-79F8074BEDFE}" destId="{35E0BB6D-95A7-49D9-97CF-403CFA8EC1D7}" srcOrd="2" destOrd="0" presId="urn:microsoft.com/office/officeart/2005/8/layout/default"/>
    <dgm:cxn modelId="{D8320987-0AE5-4617-BA8D-96273E57E095}" type="presParOf" srcId="{760B5E5F-A5B5-44F7-BAEC-79F8074BEDFE}" destId="{342CE080-EC7D-41C5-AFA5-76E071E39C3C}" srcOrd="3" destOrd="0" presId="urn:microsoft.com/office/officeart/2005/8/layout/default"/>
    <dgm:cxn modelId="{9C6AC479-E00B-4614-9591-809AF0737460}" type="presParOf" srcId="{760B5E5F-A5B5-44F7-BAEC-79F8074BEDFE}" destId="{332FD710-8FDB-4AA8-9758-F14E41D0A6F0}" srcOrd="4" destOrd="0" presId="urn:microsoft.com/office/officeart/2005/8/layout/default"/>
    <dgm:cxn modelId="{572654F7-F063-43D6-BD17-07DE49F84CB8}" type="presParOf" srcId="{760B5E5F-A5B5-44F7-BAEC-79F8074BEDFE}" destId="{C0DE89E6-CD81-4A99-86F6-65160456BB2A}" srcOrd="5" destOrd="0" presId="urn:microsoft.com/office/officeart/2005/8/layout/default"/>
    <dgm:cxn modelId="{693CCDD2-560F-4DC2-9C8F-5234710DF894}" type="presParOf" srcId="{760B5E5F-A5B5-44F7-BAEC-79F8074BEDFE}" destId="{823824A2-87A8-49B7-A4BB-2B2D06FC55D8}" srcOrd="6" destOrd="0" presId="urn:microsoft.com/office/officeart/2005/8/layout/default"/>
    <dgm:cxn modelId="{465878DF-9057-4BED-BB0F-09F834751238}" type="presParOf" srcId="{760B5E5F-A5B5-44F7-BAEC-79F8074BEDFE}" destId="{5F811A06-AE54-45E1-AF6A-661AB725732C}" srcOrd="7" destOrd="0" presId="urn:microsoft.com/office/officeart/2005/8/layout/default"/>
    <dgm:cxn modelId="{D2BFF93F-DF1D-46FA-B643-EBC3E9B64511}" type="presParOf" srcId="{760B5E5F-A5B5-44F7-BAEC-79F8074BEDFE}" destId="{C7948E16-3C16-4A24-88D9-71044BA9E14A}" srcOrd="8" destOrd="0" presId="urn:microsoft.com/office/officeart/2005/8/layout/default"/>
    <dgm:cxn modelId="{A33A522F-0081-44A7-91EB-27BDE64396AF}" type="presParOf" srcId="{760B5E5F-A5B5-44F7-BAEC-79F8074BEDFE}" destId="{FEB58A32-01A1-4B5B-998C-7DF9EA99C29A}" srcOrd="9" destOrd="0" presId="urn:microsoft.com/office/officeart/2005/8/layout/default"/>
    <dgm:cxn modelId="{FCC1B1AD-3F9A-46D6-B2CD-D4A673B6F9B3}" type="presParOf" srcId="{760B5E5F-A5B5-44F7-BAEC-79F8074BEDFE}" destId="{AF9F6D1A-E1C4-4ED5-91DD-071C94BFEB92}" srcOrd="10" destOrd="0" presId="urn:microsoft.com/office/officeart/2005/8/layout/default"/>
    <dgm:cxn modelId="{5058FF25-6E22-42C6-B35B-0B518B917C97}" type="presParOf" srcId="{760B5E5F-A5B5-44F7-BAEC-79F8074BEDFE}" destId="{03E7A1E6-10FD-4D5D-910B-40E54DA9D3D8}" srcOrd="11" destOrd="0" presId="urn:microsoft.com/office/officeart/2005/8/layout/default"/>
    <dgm:cxn modelId="{814F3A02-7F5C-4C72-9E09-FFF204B0BCA1}" type="presParOf" srcId="{760B5E5F-A5B5-44F7-BAEC-79F8074BEDFE}" destId="{C527C779-893D-479C-994C-9D4BD3B59C28}" srcOrd="12" destOrd="0" presId="urn:microsoft.com/office/officeart/2005/8/layout/default"/>
    <dgm:cxn modelId="{9E4E6007-951B-4B64-A9BD-EBBCF239C66B}" type="presParOf" srcId="{760B5E5F-A5B5-44F7-BAEC-79F8074BEDFE}" destId="{BD6CAAB1-B428-4805-A839-61B180B9DEB5}" srcOrd="13" destOrd="0" presId="urn:microsoft.com/office/officeart/2005/8/layout/default"/>
    <dgm:cxn modelId="{14A3ED2D-DE16-482B-8638-03426079EBFB}" type="presParOf" srcId="{760B5E5F-A5B5-44F7-BAEC-79F8074BEDFE}" destId="{CA0676F3-1EFA-4868-86E3-B1252CA54B85}" srcOrd="14"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24A2DD-BF63-4293-A37D-F410E945E954}" type="doc">
      <dgm:prSet loTypeId="urn:microsoft.com/office/officeart/2005/8/layout/target3" loCatId="list" qsTypeId="urn:microsoft.com/office/officeart/2005/8/quickstyle/3d4" qsCatId="3D" csTypeId="urn:microsoft.com/office/officeart/2005/8/colors/accent6_2" csCatId="accent6" phldr="1"/>
      <dgm:spPr/>
      <dgm:t>
        <a:bodyPr/>
        <a:lstStyle/>
        <a:p>
          <a:endParaRPr lang="tr-TR"/>
        </a:p>
      </dgm:t>
    </dgm:pt>
    <dgm:pt modelId="{AE2EE475-976E-4D13-8F67-63CD654A1A4D}">
      <dgm:prSet phldrT="[Metin]" custT="1"/>
      <dgm:spPr/>
      <dgm:t>
        <a:bodyPr/>
        <a:lstStyle/>
        <a:p>
          <a:r>
            <a:rPr lang="tr-TR" sz="2000" dirty="0">
              <a:latin typeface="Calibri" panose="020F0502020204030204" pitchFamily="34" charset="0"/>
              <a:cs typeface="Calibri" panose="020F0502020204030204" pitchFamily="34" charset="0"/>
            </a:rPr>
            <a:t>İçerikle İlgili Riskler</a:t>
          </a:r>
        </a:p>
      </dgm:t>
    </dgm:pt>
    <dgm:pt modelId="{B29FD474-3A1F-4BFA-83B2-91BA9923481A}" cxnId="{9D7AD84F-D758-457D-9FEF-BBFFDCD3086D}" type="parTrans">
      <dgm:prSet/>
      <dgm:spPr/>
      <dgm:t>
        <a:bodyPr/>
        <a:lstStyle/>
        <a:p>
          <a:endParaRPr lang="tr-TR"/>
        </a:p>
      </dgm:t>
    </dgm:pt>
    <dgm:pt modelId="{92968DEC-F13F-4971-8C46-B8D155DA08B3}" cxnId="{9D7AD84F-D758-457D-9FEF-BBFFDCD3086D}" type="sibTrans">
      <dgm:prSet/>
      <dgm:spPr/>
      <dgm:t>
        <a:bodyPr/>
        <a:lstStyle/>
        <a:p>
          <a:endParaRPr lang="tr-TR"/>
        </a:p>
      </dgm:t>
    </dgm:pt>
    <dgm:pt modelId="{B139204B-0485-48C7-A767-11A8C53320CD}">
      <dgm:prSet phldrT="[Metin]" custT="1"/>
      <dgm:spPr/>
      <dgm:t>
        <a:bodyPr/>
        <a:lstStyle/>
        <a:p>
          <a:r>
            <a:rPr lang="tr-TR" sz="2000" dirty="0">
              <a:latin typeface="Calibri" panose="020F0502020204030204" pitchFamily="34" charset="0"/>
              <a:cs typeface="Calibri" panose="020F0502020204030204" pitchFamily="34" charset="0"/>
            </a:rPr>
            <a:t>Kişilerle İlgili Riskler</a:t>
          </a:r>
        </a:p>
      </dgm:t>
    </dgm:pt>
    <dgm:pt modelId="{8F9C967E-ABA3-4F5E-A1A2-C091A4FD128D}" cxnId="{C5A3FF47-DF98-49B7-A478-84AF571489AC}" type="parTrans">
      <dgm:prSet/>
      <dgm:spPr/>
      <dgm:t>
        <a:bodyPr/>
        <a:lstStyle/>
        <a:p>
          <a:endParaRPr lang="tr-TR"/>
        </a:p>
      </dgm:t>
    </dgm:pt>
    <dgm:pt modelId="{4C7862E6-89EA-401D-A67A-A50102CCF372}" cxnId="{C5A3FF47-DF98-49B7-A478-84AF571489AC}" type="sibTrans">
      <dgm:prSet/>
      <dgm:spPr/>
      <dgm:t>
        <a:bodyPr/>
        <a:lstStyle/>
        <a:p>
          <a:endParaRPr lang="tr-TR"/>
        </a:p>
      </dgm:t>
    </dgm:pt>
    <dgm:pt modelId="{EDECA335-2013-4973-8EBD-7EF4E8B41A94}">
      <dgm:prSet phldrT="[Metin]" custT="1"/>
      <dgm:spPr/>
      <dgm:t>
        <a:bodyPr/>
        <a:lstStyle/>
        <a:p>
          <a:r>
            <a:rPr lang="tr-TR" sz="2000" dirty="0">
              <a:latin typeface="Calibri" panose="020F0502020204030204" pitchFamily="34" charset="0"/>
              <a:cs typeface="Calibri" panose="020F0502020204030204" pitchFamily="34" charset="0"/>
            </a:rPr>
            <a:t>Ticari Riskler</a:t>
          </a:r>
        </a:p>
      </dgm:t>
    </dgm:pt>
    <dgm:pt modelId="{895F4B84-1208-40AE-BD8C-D5EBE93B1BDA}" cxnId="{B4DD1708-7EB7-4103-9F18-7934ABC511FE}" type="parTrans">
      <dgm:prSet/>
      <dgm:spPr/>
      <dgm:t>
        <a:bodyPr/>
        <a:lstStyle/>
        <a:p>
          <a:endParaRPr lang="tr-TR"/>
        </a:p>
      </dgm:t>
    </dgm:pt>
    <dgm:pt modelId="{59F2D572-CB53-4D68-854A-9997307D7F6A}" cxnId="{B4DD1708-7EB7-4103-9F18-7934ABC511FE}" type="sibTrans">
      <dgm:prSet/>
      <dgm:spPr/>
      <dgm:t>
        <a:bodyPr/>
        <a:lstStyle/>
        <a:p>
          <a:endParaRPr lang="tr-TR"/>
        </a:p>
      </dgm:t>
    </dgm:pt>
    <dgm:pt modelId="{0367A086-28A7-444B-BDF7-E8B096BFCAC2}">
      <dgm:prSet phldrT="[Metin]" custT="1"/>
      <dgm:spPr/>
      <dgm:t>
        <a:bodyPr/>
        <a:lstStyle/>
        <a:p>
          <a:r>
            <a:rPr lang="tr-TR" sz="2000" dirty="0">
              <a:latin typeface="Calibri" panose="020F0502020204030204" pitchFamily="34" charset="0"/>
              <a:cs typeface="Calibri" panose="020F0502020204030204" pitchFamily="34" charset="0"/>
            </a:rPr>
            <a:t>Gizlilik Riskleri</a:t>
          </a:r>
        </a:p>
      </dgm:t>
    </dgm:pt>
    <dgm:pt modelId="{B20C68F2-C21B-4801-893A-0E043012CF65}" cxnId="{8A5E9F86-A304-45AC-97A3-17FB76908748}" type="parTrans">
      <dgm:prSet/>
      <dgm:spPr/>
      <dgm:t>
        <a:bodyPr/>
        <a:lstStyle/>
        <a:p>
          <a:endParaRPr lang="tr-TR"/>
        </a:p>
      </dgm:t>
    </dgm:pt>
    <dgm:pt modelId="{0230F05C-4B53-47F6-85B1-71699995FB2E}" cxnId="{8A5E9F86-A304-45AC-97A3-17FB76908748}" type="sibTrans">
      <dgm:prSet/>
      <dgm:spPr/>
      <dgm:t>
        <a:bodyPr/>
        <a:lstStyle/>
        <a:p>
          <a:endParaRPr lang="tr-TR"/>
        </a:p>
      </dgm:t>
    </dgm:pt>
    <dgm:pt modelId="{85EAEC60-4C17-4ED1-965A-EF6C8C1AB2F1}">
      <dgm:prSet phldrT="[Metin]" custT="1"/>
      <dgm:spPr/>
      <dgm:t>
        <a:bodyPr/>
        <a:lstStyle/>
        <a:p>
          <a:r>
            <a:rPr lang="tr-TR" sz="2000" dirty="0">
              <a:latin typeface="Calibri" panose="020F0502020204030204" pitchFamily="34" charset="0"/>
              <a:cs typeface="Calibri" panose="020F0502020204030204" pitchFamily="34" charset="0"/>
            </a:rPr>
            <a:t>Sağlıkla İlgili Riskler</a:t>
          </a:r>
        </a:p>
      </dgm:t>
    </dgm:pt>
    <dgm:pt modelId="{A4FF5018-9C26-4EBD-A093-94B4F1FE6DD7}" cxnId="{25A788B2-C1EA-4734-B8A5-ED89C508E40D}" type="parTrans">
      <dgm:prSet/>
      <dgm:spPr/>
      <dgm:t>
        <a:bodyPr/>
        <a:lstStyle/>
        <a:p>
          <a:endParaRPr lang="tr-TR"/>
        </a:p>
      </dgm:t>
    </dgm:pt>
    <dgm:pt modelId="{ED93239F-BA13-4AF9-AD50-009C863BE509}" cxnId="{25A788B2-C1EA-4734-B8A5-ED89C508E40D}" type="sibTrans">
      <dgm:prSet/>
      <dgm:spPr/>
      <dgm:t>
        <a:bodyPr/>
        <a:lstStyle/>
        <a:p>
          <a:endParaRPr lang="tr-TR"/>
        </a:p>
      </dgm:t>
    </dgm:pt>
    <dgm:pt modelId="{2765A622-FCBD-459E-B7AE-2004E24756BC}">
      <dgm:prSet phldrT="[Metin]" custT="1"/>
      <dgm:spPr/>
      <dgm:t>
        <a:bodyPr/>
        <a:lstStyle/>
        <a:p>
          <a:r>
            <a:rPr lang="tr-TR" sz="2000" dirty="0">
              <a:effectLst/>
              <a:latin typeface="Calibri" panose="020F0502020204030204" pitchFamily="34" charset="0"/>
              <a:ea typeface="+mn-ea"/>
              <a:cs typeface="Calibri" panose="020F0502020204030204" pitchFamily="34" charset="0"/>
            </a:rPr>
            <a:t>Akademik ve Sosyal Yaşamı Etkileyen Riskler</a:t>
          </a:r>
          <a:endParaRPr lang="tr-TR" sz="2000" dirty="0">
            <a:latin typeface="Calibri" panose="020F0502020204030204" pitchFamily="34" charset="0"/>
            <a:cs typeface="Calibri" panose="020F0502020204030204" pitchFamily="34" charset="0"/>
          </a:endParaRPr>
        </a:p>
      </dgm:t>
    </dgm:pt>
    <dgm:pt modelId="{74EC8749-D0CB-4164-83F1-7742EBCD2F3F}" cxnId="{86336D1C-7438-421B-8413-D7DBD8DBDEC8}" type="parTrans">
      <dgm:prSet/>
      <dgm:spPr/>
      <dgm:t>
        <a:bodyPr/>
        <a:lstStyle/>
        <a:p>
          <a:endParaRPr lang="tr-TR"/>
        </a:p>
      </dgm:t>
    </dgm:pt>
    <dgm:pt modelId="{AB80EFE9-9CD9-40D3-AADA-FE0D6E9A1786}" cxnId="{86336D1C-7438-421B-8413-D7DBD8DBDEC8}" type="sibTrans">
      <dgm:prSet/>
      <dgm:spPr/>
      <dgm:t>
        <a:bodyPr/>
        <a:lstStyle/>
        <a:p>
          <a:endParaRPr lang="tr-TR"/>
        </a:p>
      </dgm:t>
    </dgm:pt>
    <dgm:pt modelId="{730F8CD2-43B7-44DD-A24C-48D0BFFBF107}" type="pres">
      <dgm:prSet presAssocID="{1424A2DD-BF63-4293-A37D-F410E945E954}" presName="Name0" presStyleCnt="0">
        <dgm:presLayoutVars>
          <dgm:chMax val="7"/>
          <dgm:dir/>
          <dgm:animLvl val="lvl"/>
          <dgm:resizeHandles val="exact"/>
        </dgm:presLayoutVars>
      </dgm:prSet>
      <dgm:spPr/>
      <dgm:t>
        <a:bodyPr/>
        <a:lstStyle/>
        <a:p>
          <a:endParaRPr lang="tr-TR"/>
        </a:p>
      </dgm:t>
    </dgm:pt>
    <dgm:pt modelId="{64450311-AF6A-4AF4-88DF-E2A31FD999C7}" type="pres">
      <dgm:prSet presAssocID="{AE2EE475-976E-4D13-8F67-63CD654A1A4D}" presName="circle1" presStyleLbl="node1" presStyleIdx="0" presStyleCnt="6"/>
      <dgm:spPr/>
    </dgm:pt>
    <dgm:pt modelId="{43BB4E83-259A-4D7E-892D-9FB07E43C6A9}" type="pres">
      <dgm:prSet presAssocID="{AE2EE475-976E-4D13-8F67-63CD654A1A4D}" presName="space" presStyleCnt="0"/>
      <dgm:spPr/>
    </dgm:pt>
    <dgm:pt modelId="{638031D2-A509-4F5C-AB1E-D0BF04F6F10E}" type="pres">
      <dgm:prSet presAssocID="{AE2EE475-976E-4D13-8F67-63CD654A1A4D}" presName="rect1" presStyleLbl="alignAcc1" presStyleIdx="0" presStyleCnt="6"/>
      <dgm:spPr/>
      <dgm:t>
        <a:bodyPr/>
        <a:lstStyle/>
        <a:p>
          <a:endParaRPr lang="tr-TR"/>
        </a:p>
      </dgm:t>
    </dgm:pt>
    <dgm:pt modelId="{8CF74CDF-9FBF-4F17-BC70-722650EA120C}" type="pres">
      <dgm:prSet presAssocID="{B139204B-0485-48C7-A767-11A8C53320CD}" presName="vertSpace2" presStyleLbl="node1" presStyleIdx="0" presStyleCnt="6"/>
      <dgm:spPr/>
    </dgm:pt>
    <dgm:pt modelId="{9EC53F72-BA89-4DE5-81DD-E663B8BACF73}" type="pres">
      <dgm:prSet presAssocID="{B139204B-0485-48C7-A767-11A8C53320CD}" presName="circle2" presStyleLbl="node1" presStyleIdx="1" presStyleCnt="6"/>
      <dgm:spPr/>
    </dgm:pt>
    <dgm:pt modelId="{9EC1BC41-50E6-4DCD-BC83-B27C2C2D26B7}" type="pres">
      <dgm:prSet presAssocID="{B139204B-0485-48C7-A767-11A8C53320CD}" presName="rect2" presStyleLbl="alignAcc1" presStyleIdx="1" presStyleCnt="6"/>
      <dgm:spPr/>
      <dgm:t>
        <a:bodyPr/>
        <a:lstStyle/>
        <a:p>
          <a:endParaRPr lang="tr-TR"/>
        </a:p>
      </dgm:t>
    </dgm:pt>
    <dgm:pt modelId="{19D32F1C-A577-495C-A528-AD474F68657B}" type="pres">
      <dgm:prSet presAssocID="{EDECA335-2013-4973-8EBD-7EF4E8B41A94}" presName="vertSpace3" presStyleLbl="node1" presStyleIdx="1" presStyleCnt="6"/>
      <dgm:spPr/>
    </dgm:pt>
    <dgm:pt modelId="{C569A18F-6F99-4D95-96CC-E4913F3E0063}" type="pres">
      <dgm:prSet presAssocID="{EDECA335-2013-4973-8EBD-7EF4E8B41A94}" presName="circle3" presStyleLbl="node1" presStyleIdx="2" presStyleCnt="6"/>
      <dgm:spPr/>
    </dgm:pt>
    <dgm:pt modelId="{EFAFF9A5-D738-4988-B0D4-5D79C1435851}" type="pres">
      <dgm:prSet presAssocID="{EDECA335-2013-4973-8EBD-7EF4E8B41A94}" presName="rect3" presStyleLbl="alignAcc1" presStyleIdx="2" presStyleCnt="6"/>
      <dgm:spPr/>
      <dgm:t>
        <a:bodyPr/>
        <a:lstStyle/>
        <a:p>
          <a:endParaRPr lang="tr-TR"/>
        </a:p>
      </dgm:t>
    </dgm:pt>
    <dgm:pt modelId="{31047BC7-E7FE-4551-9E66-E819BE736C8B}" type="pres">
      <dgm:prSet presAssocID="{0367A086-28A7-444B-BDF7-E8B096BFCAC2}" presName="vertSpace4" presStyleLbl="node1" presStyleIdx="2" presStyleCnt="6"/>
      <dgm:spPr/>
    </dgm:pt>
    <dgm:pt modelId="{F4910FC8-3E84-4D4A-827C-F4C7DA0D03FB}" type="pres">
      <dgm:prSet presAssocID="{0367A086-28A7-444B-BDF7-E8B096BFCAC2}" presName="circle4" presStyleLbl="node1" presStyleIdx="3" presStyleCnt="6"/>
      <dgm:spPr/>
    </dgm:pt>
    <dgm:pt modelId="{DBC13025-2324-4B31-BF4E-3150DA93A543}" type="pres">
      <dgm:prSet presAssocID="{0367A086-28A7-444B-BDF7-E8B096BFCAC2}" presName="rect4" presStyleLbl="alignAcc1" presStyleIdx="3" presStyleCnt="6"/>
      <dgm:spPr/>
      <dgm:t>
        <a:bodyPr/>
        <a:lstStyle/>
        <a:p>
          <a:endParaRPr lang="tr-TR"/>
        </a:p>
      </dgm:t>
    </dgm:pt>
    <dgm:pt modelId="{BD88E78E-BF07-4417-B592-C36949BFF1CF}" type="pres">
      <dgm:prSet presAssocID="{85EAEC60-4C17-4ED1-965A-EF6C8C1AB2F1}" presName="vertSpace5" presStyleLbl="node1" presStyleIdx="3" presStyleCnt="6"/>
      <dgm:spPr/>
    </dgm:pt>
    <dgm:pt modelId="{9A796DFD-D344-4245-82E8-F5E7507349AB}" type="pres">
      <dgm:prSet presAssocID="{85EAEC60-4C17-4ED1-965A-EF6C8C1AB2F1}" presName="circle5" presStyleLbl="node1" presStyleIdx="4" presStyleCnt="6"/>
      <dgm:spPr/>
    </dgm:pt>
    <dgm:pt modelId="{2B934F9B-0D3B-4649-9E3E-1B5F6AA1E46D}" type="pres">
      <dgm:prSet presAssocID="{85EAEC60-4C17-4ED1-965A-EF6C8C1AB2F1}" presName="rect5" presStyleLbl="alignAcc1" presStyleIdx="4" presStyleCnt="6"/>
      <dgm:spPr/>
      <dgm:t>
        <a:bodyPr/>
        <a:lstStyle/>
        <a:p>
          <a:endParaRPr lang="tr-TR"/>
        </a:p>
      </dgm:t>
    </dgm:pt>
    <dgm:pt modelId="{B3845657-0405-4DF8-BDAF-B289FD98D015}" type="pres">
      <dgm:prSet presAssocID="{2765A622-FCBD-459E-B7AE-2004E24756BC}" presName="vertSpace6" presStyleLbl="node1" presStyleIdx="4" presStyleCnt="6"/>
      <dgm:spPr/>
    </dgm:pt>
    <dgm:pt modelId="{F1D221D7-0363-4DA8-ACA2-4FBEFF3CB39E}" type="pres">
      <dgm:prSet presAssocID="{2765A622-FCBD-459E-B7AE-2004E24756BC}" presName="circle6" presStyleLbl="node1" presStyleIdx="5" presStyleCnt="6"/>
      <dgm:spPr/>
    </dgm:pt>
    <dgm:pt modelId="{EC7FA530-5D9B-4A1A-8D3D-0580B0A2EDF0}" type="pres">
      <dgm:prSet presAssocID="{2765A622-FCBD-459E-B7AE-2004E24756BC}" presName="rect6" presStyleLbl="alignAcc1" presStyleIdx="5" presStyleCnt="6" custLinFactNeighborX="141" custLinFactNeighborY="3903"/>
      <dgm:spPr/>
      <dgm:t>
        <a:bodyPr/>
        <a:lstStyle/>
        <a:p>
          <a:endParaRPr lang="tr-TR"/>
        </a:p>
      </dgm:t>
    </dgm:pt>
    <dgm:pt modelId="{C6CCB8D7-A2F2-4C77-8287-F972173F3B9E}" type="pres">
      <dgm:prSet presAssocID="{AE2EE475-976E-4D13-8F67-63CD654A1A4D}" presName="rect1ParTxNoCh" presStyleLbl="alignAcc1" presStyleIdx="5" presStyleCnt="6">
        <dgm:presLayoutVars>
          <dgm:chMax val="1"/>
          <dgm:bulletEnabled val="1"/>
        </dgm:presLayoutVars>
      </dgm:prSet>
      <dgm:spPr/>
      <dgm:t>
        <a:bodyPr/>
        <a:lstStyle/>
        <a:p>
          <a:endParaRPr lang="tr-TR"/>
        </a:p>
      </dgm:t>
    </dgm:pt>
    <dgm:pt modelId="{90C568BF-F4A8-42F5-A52D-8240C72AB4C9}" type="pres">
      <dgm:prSet presAssocID="{B139204B-0485-48C7-A767-11A8C53320CD}" presName="rect2ParTxNoCh" presStyleLbl="alignAcc1" presStyleIdx="5" presStyleCnt="6">
        <dgm:presLayoutVars>
          <dgm:chMax val="1"/>
          <dgm:bulletEnabled val="1"/>
        </dgm:presLayoutVars>
      </dgm:prSet>
      <dgm:spPr/>
      <dgm:t>
        <a:bodyPr/>
        <a:lstStyle/>
        <a:p>
          <a:endParaRPr lang="tr-TR"/>
        </a:p>
      </dgm:t>
    </dgm:pt>
    <dgm:pt modelId="{1E3F14CF-7113-450E-9A59-A656A1EA4074}" type="pres">
      <dgm:prSet presAssocID="{EDECA335-2013-4973-8EBD-7EF4E8B41A94}" presName="rect3ParTxNoCh" presStyleLbl="alignAcc1" presStyleIdx="5" presStyleCnt="6">
        <dgm:presLayoutVars>
          <dgm:chMax val="1"/>
          <dgm:bulletEnabled val="1"/>
        </dgm:presLayoutVars>
      </dgm:prSet>
      <dgm:spPr/>
      <dgm:t>
        <a:bodyPr/>
        <a:lstStyle/>
        <a:p>
          <a:endParaRPr lang="tr-TR"/>
        </a:p>
      </dgm:t>
    </dgm:pt>
    <dgm:pt modelId="{AB5ECAA0-2744-4841-A6F5-58592825FE2F}" type="pres">
      <dgm:prSet presAssocID="{0367A086-28A7-444B-BDF7-E8B096BFCAC2}" presName="rect4ParTxNoCh" presStyleLbl="alignAcc1" presStyleIdx="5" presStyleCnt="6">
        <dgm:presLayoutVars>
          <dgm:chMax val="1"/>
          <dgm:bulletEnabled val="1"/>
        </dgm:presLayoutVars>
      </dgm:prSet>
      <dgm:spPr/>
      <dgm:t>
        <a:bodyPr/>
        <a:lstStyle/>
        <a:p>
          <a:endParaRPr lang="tr-TR"/>
        </a:p>
      </dgm:t>
    </dgm:pt>
    <dgm:pt modelId="{AC946095-A08D-46BD-9CC7-5BC20EADAADC}" type="pres">
      <dgm:prSet presAssocID="{85EAEC60-4C17-4ED1-965A-EF6C8C1AB2F1}" presName="rect5ParTxNoCh" presStyleLbl="alignAcc1" presStyleIdx="5" presStyleCnt="6">
        <dgm:presLayoutVars>
          <dgm:chMax val="1"/>
          <dgm:bulletEnabled val="1"/>
        </dgm:presLayoutVars>
      </dgm:prSet>
      <dgm:spPr/>
      <dgm:t>
        <a:bodyPr/>
        <a:lstStyle/>
        <a:p>
          <a:endParaRPr lang="tr-TR"/>
        </a:p>
      </dgm:t>
    </dgm:pt>
    <dgm:pt modelId="{59BDCC3E-E70B-489B-89E2-0FED11BA11C5}" type="pres">
      <dgm:prSet presAssocID="{2765A622-FCBD-459E-B7AE-2004E24756BC}" presName="rect6ParTxNoCh" presStyleLbl="alignAcc1" presStyleIdx="5" presStyleCnt="6">
        <dgm:presLayoutVars>
          <dgm:chMax val="1"/>
          <dgm:bulletEnabled val="1"/>
        </dgm:presLayoutVars>
      </dgm:prSet>
      <dgm:spPr/>
      <dgm:t>
        <a:bodyPr/>
        <a:lstStyle/>
        <a:p>
          <a:endParaRPr lang="tr-TR"/>
        </a:p>
      </dgm:t>
    </dgm:pt>
  </dgm:ptLst>
  <dgm:cxnLst>
    <dgm:cxn modelId="{6181B0E2-E6AB-441C-A908-B11546A8274C}" type="presOf" srcId="{85EAEC60-4C17-4ED1-965A-EF6C8C1AB2F1}" destId="{2B934F9B-0D3B-4649-9E3E-1B5F6AA1E46D}" srcOrd="0" destOrd="0" presId="urn:microsoft.com/office/officeart/2005/8/layout/target3"/>
    <dgm:cxn modelId="{B50347CD-71CB-453E-913F-FF5FA339804D}" type="presOf" srcId="{2765A622-FCBD-459E-B7AE-2004E24756BC}" destId="{59BDCC3E-E70B-489B-89E2-0FED11BA11C5}" srcOrd="1" destOrd="0" presId="urn:microsoft.com/office/officeart/2005/8/layout/target3"/>
    <dgm:cxn modelId="{37B81865-6B8D-409D-B316-E882C8D8461B}" type="presOf" srcId="{EDECA335-2013-4973-8EBD-7EF4E8B41A94}" destId="{1E3F14CF-7113-450E-9A59-A656A1EA4074}" srcOrd="1" destOrd="0" presId="urn:microsoft.com/office/officeart/2005/8/layout/target3"/>
    <dgm:cxn modelId="{B4DD1708-7EB7-4103-9F18-7934ABC511FE}" srcId="{1424A2DD-BF63-4293-A37D-F410E945E954}" destId="{EDECA335-2013-4973-8EBD-7EF4E8B41A94}" srcOrd="2" destOrd="0" parTransId="{895F4B84-1208-40AE-BD8C-D5EBE93B1BDA}" sibTransId="{59F2D572-CB53-4D68-854A-9997307D7F6A}"/>
    <dgm:cxn modelId="{C5A3FF47-DF98-49B7-A478-84AF571489AC}" srcId="{1424A2DD-BF63-4293-A37D-F410E945E954}" destId="{B139204B-0485-48C7-A767-11A8C53320CD}" srcOrd="1" destOrd="0" parTransId="{8F9C967E-ABA3-4F5E-A1A2-C091A4FD128D}" sibTransId="{4C7862E6-89EA-401D-A67A-A50102CCF372}"/>
    <dgm:cxn modelId="{E596D801-AD6C-4031-9C02-C2FE71E83666}" type="presOf" srcId="{EDECA335-2013-4973-8EBD-7EF4E8B41A94}" destId="{EFAFF9A5-D738-4988-B0D4-5D79C1435851}" srcOrd="0" destOrd="0" presId="urn:microsoft.com/office/officeart/2005/8/layout/target3"/>
    <dgm:cxn modelId="{07D72188-5BB9-48E8-90EF-F6F651348B83}" type="presOf" srcId="{1424A2DD-BF63-4293-A37D-F410E945E954}" destId="{730F8CD2-43B7-44DD-A24C-48D0BFFBF107}" srcOrd="0" destOrd="0" presId="urn:microsoft.com/office/officeart/2005/8/layout/target3"/>
    <dgm:cxn modelId="{92EA35E1-1DAC-4F93-8B9D-AF6CD869FD57}" type="presOf" srcId="{0367A086-28A7-444B-BDF7-E8B096BFCAC2}" destId="{AB5ECAA0-2744-4841-A6F5-58592825FE2F}" srcOrd="1" destOrd="0" presId="urn:microsoft.com/office/officeart/2005/8/layout/target3"/>
    <dgm:cxn modelId="{5DC0EACB-1397-4324-8D97-82389C5B6D50}" type="presOf" srcId="{B139204B-0485-48C7-A767-11A8C53320CD}" destId="{9EC1BC41-50E6-4DCD-BC83-B27C2C2D26B7}" srcOrd="0" destOrd="0" presId="urn:microsoft.com/office/officeart/2005/8/layout/target3"/>
    <dgm:cxn modelId="{86336D1C-7438-421B-8413-D7DBD8DBDEC8}" srcId="{1424A2DD-BF63-4293-A37D-F410E945E954}" destId="{2765A622-FCBD-459E-B7AE-2004E24756BC}" srcOrd="5" destOrd="0" parTransId="{74EC8749-D0CB-4164-83F1-7742EBCD2F3F}" sibTransId="{AB80EFE9-9CD9-40D3-AADA-FE0D6E9A1786}"/>
    <dgm:cxn modelId="{25A788B2-C1EA-4734-B8A5-ED89C508E40D}" srcId="{1424A2DD-BF63-4293-A37D-F410E945E954}" destId="{85EAEC60-4C17-4ED1-965A-EF6C8C1AB2F1}" srcOrd="4" destOrd="0" parTransId="{A4FF5018-9C26-4EBD-A093-94B4F1FE6DD7}" sibTransId="{ED93239F-BA13-4AF9-AD50-009C863BE509}"/>
    <dgm:cxn modelId="{0250E1A6-E8AF-4082-9085-6A9B71E08125}" type="presOf" srcId="{B139204B-0485-48C7-A767-11A8C53320CD}" destId="{90C568BF-F4A8-42F5-A52D-8240C72AB4C9}" srcOrd="1" destOrd="0" presId="urn:microsoft.com/office/officeart/2005/8/layout/target3"/>
    <dgm:cxn modelId="{02AD82D3-EDAB-4D8F-836E-9BC0B5C2A584}" type="presOf" srcId="{AE2EE475-976E-4D13-8F67-63CD654A1A4D}" destId="{C6CCB8D7-A2F2-4C77-8287-F972173F3B9E}" srcOrd="1" destOrd="0" presId="urn:microsoft.com/office/officeart/2005/8/layout/target3"/>
    <dgm:cxn modelId="{B97345C6-61E5-4304-A281-FCC4C3DB25D4}" type="presOf" srcId="{85EAEC60-4C17-4ED1-965A-EF6C8C1AB2F1}" destId="{AC946095-A08D-46BD-9CC7-5BC20EADAADC}" srcOrd="1" destOrd="0" presId="urn:microsoft.com/office/officeart/2005/8/layout/target3"/>
    <dgm:cxn modelId="{8A5E9F86-A304-45AC-97A3-17FB76908748}" srcId="{1424A2DD-BF63-4293-A37D-F410E945E954}" destId="{0367A086-28A7-444B-BDF7-E8B096BFCAC2}" srcOrd="3" destOrd="0" parTransId="{B20C68F2-C21B-4801-893A-0E043012CF65}" sibTransId="{0230F05C-4B53-47F6-85B1-71699995FB2E}"/>
    <dgm:cxn modelId="{83AD4A46-B469-40BC-8046-C67C0CE22824}" type="presOf" srcId="{2765A622-FCBD-459E-B7AE-2004E24756BC}" destId="{EC7FA530-5D9B-4A1A-8D3D-0580B0A2EDF0}" srcOrd="0" destOrd="0" presId="urn:microsoft.com/office/officeart/2005/8/layout/target3"/>
    <dgm:cxn modelId="{9D7AD84F-D758-457D-9FEF-BBFFDCD3086D}" srcId="{1424A2DD-BF63-4293-A37D-F410E945E954}" destId="{AE2EE475-976E-4D13-8F67-63CD654A1A4D}" srcOrd="0" destOrd="0" parTransId="{B29FD474-3A1F-4BFA-83B2-91BA9923481A}" sibTransId="{92968DEC-F13F-4971-8C46-B8D155DA08B3}"/>
    <dgm:cxn modelId="{DDF7CB42-8CCB-4174-81D5-B42A377415D2}" type="presOf" srcId="{0367A086-28A7-444B-BDF7-E8B096BFCAC2}" destId="{DBC13025-2324-4B31-BF4E-3150DA93A543}" srcOrd="0" destOrd="0" presId="urn:microsoft.com/office/officeart/2005/8/layout/target3"/>
    <dgm:cxn modelId="{9FDB9F18-419E-4780-BA16-593BA5647411}" type="presOf" srcId="{AE2EE475-976E-4D13-8F67-63CD654A1A4D}" destId="{638031D2-A509-4F5C-AB1E-D0BF04F6F10E}" srcOrd="0" destOrd="0" presId="urn:microsoft.com/office/officeart/2005/8/layout/target3"/>
    <dgm:cxn modelId="{B5AF4300-1D1A-4101-A05A-754009BF4514}" type="presParOf" srcId="{730F8CD2-43B7-44DD-A24C-48D0BFFBF107}" destId="{64450311-AF6A-4AF4-88DF-E2A31FD999C7}" srcOrd="0" destOrd="0" presId="urn:microsoft.com/office/officeart/2005/8/layout/target3"/>
    <dgm:cxn modelId="{8E651D1B-56B3-4B0E-B988-A0871C72D436}" type="presParOf" srcId="{730F8CD2-43B7-44DD-A24C-48D0BFFBF107}" destId="{43BB4E83-259A-4D7E-892D-9FB07E43C6A9}" srcOrd="1" destOrd="0" presId="urn:microsoft.com/office/officeart/2005/8/layout/target3"/>
    <dgm:cxn modelId="{9DB14801-6353-4026-9952-849CB3BA17CF}" type="presParOf" srcId="{730F8CD2-43B7-44DD-A24C-48D0BFFBF107}" destId="{638031D2-A509-4F5C-AB1E-D0BF04F6F10E}" srcOrd="2" destOrd="0" presId="urn:microsoft.com/office/officeart/2005/8/layout/target3"/>
    <dgm:cxn modelId="{6CC0326B-DD0A-4038-B4D7-0778E96FF1A5}" type="presParOf" srcId="{730F8CD2-43B7-44DD-A24C-48D0BFFBF107}" destId="{8CF74CDF-9FBF-4F17-BC70-722650EA120C}" srcOrd="3" destOrd="0" presId="urn:microsoft.com/office/officeart/2005/8/layout/target3"/>
    <dgm:cxn modelId="{EDE10546-3EBD-4FFB-84D2-97D9C3C6CB5B}" type="presParOf" srcId="{730F8CD2-43B7-44DD-A24C-48D0BFFBF107}" destId="{9EC53F72-BA89-4DE5-81DD-E663B8BACF73}" srcOrd="4" destOrd="0" presId="urn:microsoft.com/office/officeart/2005/8/layout/target3"/>
    <dgm:cxn modelId="{3EAA66F7-CBC0-4B85-BECD-D084579BA768}" type="presParOf" srcId="{730F8CD2-43B7-44DD-A24C-48D0BFFBF107}" destId="{9EC1BC41-50E6-4DCD-BC83-B27C2C2D26B7}" srcOrd="5" destOrd="0" presId="urn:microsoft.com/office/officeart/2005/8/layout/target3"/>
    <dgm:cxn modelId="{44B5C7E3-A60C-43D6-A118-E81DF5A1E968}" type="presParOf" srcId="{730F8CD2-43B7-44DD-A24C-48D0BFFBF107}" destId="{19D32F1C-A577-495C-A528-AD474F68657B}" srcOrd="6" destOrd="0" presId="urn:microsoft.com/office/officeart/2005/8/layout/target3"/>
    <dgm:cxn modelId="{AB8A1FF8-55B9-4E39-8993-1F16AF0A5619}" type="presParOf" srcId="{730F8CD2-43B7-44DD-A24C-48D0BFFBF107}" destId="{C569A18F-6F99-4D95-96CC-E4913F3E0063}" srcOrd="7" destOrd="0" presId="urn:microsoft.com/office/officeart/2005/8/layout/target3"/>
    <dgm:cxn modelId="{444A71F3-341E-46E5-87AC-02EBF3F2FEFF}" type="presParOf" srcId="{730F8CD2-43B7-44DD-A24C-48D0BFFBF107}" destId="{EFAFF9A5-D738-4988-B0D4-5D79C1435851}" srcOrd="8" destOrd="0" presId="urn:microsoft.com/office/officeart/2005/8/layout/target3"/>
    <dgm:cxn modelId="{F1CE4CCB-0AD3-491D-ADD5-D885E4B4265D}" type="presParOf" srcId="{730F8CD2-43B7-44DD-A24C-48D0BFFBF107}" destId="{31047BC7-E7FE-4551-9E66-E819BE736C8B}" srcOrd="9" destOrd="0" presId="urn:microsoft.com/office/officeart/2005/8/layout/target3"/>
    <dgm:cxn modelId="{093AB082-54D2-4F5B-B3FC-52B85215A0C9}" type="presParOf" srcId="{730F8CD2-43B7-44DD-A24C-48D0BFFBF107}" destId="{F4910FC8-3E84-4D4A-827C-F4C7DA0D03FB}" srcOrd="10" destOrd="0" presId="urn:microsoft.com/office/officeart/2005/8/layout/target3"/>
    <dgm:cxn modelId="{AEDDBCA4-1BDE-42A7-BE28-06CDA7B3FCC1}" type="presParOf" srcId="{730F8CD2-43B7-44DD-A24C-48D0BFFBF107}" destId="{DBC13025-2324-4B31-BF4E-3150DA93A543}" srcOrd="11" destOrd="0" presId="urn:microsoft.com/office/officeart/2005/8/layout/target3"/>
    <dgm:cxn modelId="{C596D632-D374-4D97-BE7B-C204E338D677}" type="presParOf" srcId="{730F8CD2-43B7-44DD-A24C-48D0BFFBF107}" destId="{BD88E78E-BF07-4417-B592-C36949BFF1CF}" srcOrd="12" destOrd="0" presId="urn:microsoft.com/office/officeart/2005/8/layout/target3"/>
    <dgm:cxn modelId="{B6792BE0-1019-40A9-BB54-FF00271FED50}" type="presParOf" srcId="{730F8CD2-43B7-44DD-A24C-48D0BFFBF107}" destId="{9A796DFD-D344-4245-82E8-F5E7507349AB}" srcOrd="13" destOrd="0" presId="urn:microsoft.com/office/officeart/2005/8/layout/target3"/>
    <dgm:cxn modelId="{9CD516DA-6D40-40E9-A5B5-0F7B90D473B7}" type="presParOf" srcId="{730F8CD2-43B7-44DD-A24C-48D0BFFBF107}" destId="{2B934F9B-0D3B-4649-9E3E-1B5F6AA1E46D}" srcOrd="14" destOrd="0" presId="urn:microsoft.com/office/officeart/2005/8/layout/target3"/>
    <dgm:cxn modelId="{E708883E-FECD-451C-A8C1-39332EE816E9}" type="presParOf" srcId="{730F8CD2-43B7-44DD-A24C-48D0BFFBF107}" destId="{B3845657-0405-4DF8-BDAF-B289FD98D015}" srcOrd="15" destOrd="0" presId="urn:microsoft.com/office/officeart/2005/8/layout/target3"/>
    <dgm:cxn modelId="{375B4500-EC56-4850-8394-8D518867DF13}" type="presParOf" srcId="{730F8CD2-43B7-44DD-A24C-48D0BFFBF107}" destId="{F1D221D7-0363-4DA8-ACA2-4FBEFF3CB39E}" srcOrd="16" destOrd="0" presId="urn:microsoft.com/office/officeart/2005/8/layout/target3"/>
    <dgm:cxn modelId="{6C49687B-0936-45C9-ADFE-458602C8D84F}" type="presParOf" srcId="{730F8CD2-43B7-44DD-A24C-48D0BFFBF107}" destId="{EC7FA530-5D9B-4A1A-8D3D-0580B0A2EDF0}" srcOrd="17" destOrd="0" presId="urn:microsoft.com/office/officeart/2005/8/layout/target3"/>
    <dgm:cxn modelId="{9CC752AB-8E40-4266-A52A-A00B77AB6B4C}" type="presParOf" srcId="{730F8CD2-43B7-44DD-A24C-48D0BFFBF107}" destId="{C6CCB8D7-A2F2-4C77-8287-F972173F3B9E}" srcOrd="18" destOrd="0" presId="urn:microsoft.com/office/officeart/2005/8/layout/target3"/>
    <dgm:cxn modelId="{1474960B-D64A-4C61-8F9C-AEAA12CD4215}" type="presParOf" srcId="{730F8CD2-43B7-44DD-A24C-48D0BFFBF107}" destId="{90C568BF-F4A8-42F5-A52D-8240C72AB4C9}" srcOrd="19" destOrd="0" presId="urn:microsoft.com/office/officeart/2005/8/layout/target3"/>
    <dgm:cxn modelId="{65215B4E-C7C6-40F1-8456-E169D87FF9D2}" type="presParOf" srcId="{730F8CD2-43B7-44DD-A24C-48D0BFFBF107}" destId="{1E3F14CF-7113-450E-9A59-A656A1EA4074}" srcOrd="20" destOrd="0" presId="urn:microsoft.com/office/officeart/2005/8/layout/target3"/>
    <dgm:cxn modelId="{4BC37F40-6DDB-439F-948A-4DD89FA22F51}" type="presParOf" srcId="{730F8CD2-43B7-44DD-A24C-48D0BFFBF107}" destId="{AB5ECAA0-2744-4841-A6F5-58592825FE2F}" srcOrd="21" destOrd="0" presId="urn:microsoft.com/office/officeart/2005/8/layout/target3"/>
    <dgm:cxn modelId="{78582D86-DFED-48B4-BC03-5D00B735AA7F}" type="presParOf" srcId="{730F8CD2-43B7-44DD-A24C-48D0BFFBF107}" destId="{AC946095-A08D-46BD-9CC7-5BC20EADAADC}" srcOrd="22" destOrd="0" presId="urn:microsoft.com/office/officeart/2005/8/layout/target3"/>
    <dgm:cxn modelId="{DA0AA951-4DDD-4645-AE92-D25B44DB8EAB}" type="presParOf" srcId="{730F8CD2-43B7-44DD-A24C-48D0BFFBF107}" destId="{59BDCC3E-E70B-489B-89E2-0FED11BA11C5}" srcOrd="23"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F18F39-B8EB-4513-A4F5-6DFEB82CDA6C}" type="doc">
      <dgm:prSet loTypeId="urn:microsoft.com/office/officeart/2009/3/layout/HorizontalOrganizationChart" loCatId="hierarchy" qsTypeId="urn:microsoft.com/office/officeart/2005/8/quickstyle/simple3" qsCatId="simple" csTypeId="urn:microsoft.com/office/officeart/2005/8/colors/accent6_3" csCatId="accent6" phldr="1"/>
      <dgm:spPr/>
      <dgm:t>
        <a:bodyPr/>
        <a:lstStyle/>
        <a:p>
          <a:endParaRPr lang="tr-TR"/>
        </a:p>
      </dgm:t>
    </dgm:pt>
    <dgm:pt modelId="{005FE855-DEEF-45C6-B94D-BC3B4C6B2B65}">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İçerikle İlgili Riskler</a:t>
          </a:r>
        </a:p>
      </dgm:t>
    </dgm:pt>
    <dgm:pt modelId="{17FC1F13-8421-4EE2-9AC8-F2151961BF6D}" cxnId="{0F092C52-DFD7-41D2-959C-8AC3CD0E9A89}" type="parTrans">
      <dgm:prSet/>
      <dgm:spPr/>
      <dgm:t>
        <a:bodyPr/>
        <a:lstStyle/>
        <a:p>
          <a:endParaRPr lang="tr-TR"/>
        </a:p>
      </dgm:t>
    </dgm:pt>
    <dgm:pt modelId="{AEDA31DF-607E-4882-98B8-85E0ADBDEA98}" cxnId="{0F092C52-DFD7-41D2-959C-8AC3CD0E9A89}" type="sibTrans">
      <dgm:prSet/>
      <dgm:spPr/>
      <dgm:t>
        <a:bodyPr/>
        <a:lstStyle/>
        <a:p>
          <a:endParaRPr lang="tr-TR"/>
        </a:p>
      </dgm:t>
    </dgm:pt>
    <dgm:pt modelId="{50A1DD4C-A65B-4D46-8264-50ED3BC0D5A6}">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Yasadışı içerikler</a:t>
          </a:r>
        </a:p>
      </dgm:t>
    </dgm:pt>
    <dgm:pt modelId="{6606AAFE-C524-4321-9E7D-10970FF83B9B}" cxnId="{AB5F3AF3-CACF-4AE9-A6DB-B70A01072239}" type="parTrans">
      <dgm:prSet/>
      <dgm:spPr/>
      <dgm:t>
        <a:bodyPr/>
        <a:lstStyle/>
        <a:p>
          <a:endParaRPr lang="tr-TR"/>
        </a:p>
      </dgm:t>
    </dgm:pt>
    <dgm:pt modelId="{F012ACC7-EC4F-4414-89CA-6D5202402222}" cxnId="{AB5F3AF3-CACF-4AE9-A6DB-B70A01072239}" type="sibTrans">
      <dgm:prSet/>
      <dgm:spPr/>
      <dgm:t>
        <a:bodyPr/>
        <a:lstStyle/>
        <a:p>
          <a:endParaRPr lang="tr-TR"/>
        </a:p>
      </dgm:t>
    </dgm:pt>
    <dgm:pt modelId="{3D6ADD91-1DF6-4CD0-85B6-D298BE265B73}">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İntihar, uyuşturucu </a:t>
          </a:r>
          <a:r>
            <a:rPr lang="tr-TR" sz="2000" dirty="0" err="1">
              <a:latin typeface="Calibri" panose="020F0502020204030204" pitchFamily="34" charset="0"/>
              <a:cs typeface="Calibri" panose="020F0502020204030204" pitchFamily="34" charset="0"/>
            </a:rPr>
            <a:t>vb.içerik</a:t>
          </a:r>
          <a:endParaRPr lang="tr-TR" sz="2000" dirty="0">
            <a:latin typeface="Calibri" panose="020F0502020204030204" pitchFamily="34" charset="0"/>
            <a:cs typeface="Calibri" panose="020F0502020204030204" pitchFamily="34" charset="0"/>
          </a:endParaRPr>
        </a:p>
      </dgm:t>
    </dgm:pt>
    <dgm:pt modelId="{80F3D15C-0BD4-4B62-9F3C-5B8DEBA90251}" cxnId="{18B2A82C-C6C1-4D87-820D-1158654C80AF}" type="parTrans">
      <dgm:prSet/>
      <dgm:spPr/>
      <dgm:t>
        <a:bodyPr/>
        <a:lstStyle/>
        <a:p>
          <a:endParaRPr lang="tr-TR"/>
        </a:p>
      </dgm:t>
    </dgm:pt>
    <dgm:pt modelId="{474AC665-AF37-4E50-B3AD-D00A3044839A}" cxnId="{18B2A82C-C6C1-4D87-820D-1158654C80AF}" type="sibTrans">
      <dgm:prSet/>
      <dgm:spPr/>
      <dgm:t>
        <a:bodyPr/>
        <a:lstStyle/>
        <a:p>
          <a:endParaRPr lang="tr-TR"/>
        </a:p>
      </dgm:t>
    </dgm:pt>
    <dgm:pt modelId="{7F567A04-5F00-410B-BA1B-B576F6640018}">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Olumsuz örnek teşkil eden karakterler</a:t>
          </a:r>
        </a:p>
      </dgm:t>
    </dgm:pt>
    <dgm:pt modelId="{C023B166-A437-4576-B75A-9F238C7BCF00}" cxnId="{EA30475A-5E3C-42F4-9F44-96CC3E801BE5}" type="parTrans">
      <dgm:prSet/>
      <dgm:spPr/>
      <dgm:t>
        <a:bodyPr/>
        <a:lstStyle/>
        <a:p>
          <a:endParaRPr lang="tr-TR"/>
        </a:p>
      </dgm:t>
    </dgm:pt>
    <dgm:pt modelId="{70C3A784-B0DE-41D9-9739-2DD31744A634}" cxnId="{EA30475A-5E3C-42F4-9F44-96CC3E801BE5}" type="sibTrans">
      <dgm:prSet/>
      <dgm:spPr/>
      <dgm:t>
        <a:bodyPr/>
        <a:lstStyle/>
        <a:p>
          <a:endParaRPr lang="tr-TR"/>
        </a:p>
      </dgm:t>
    </dgm:pt>
    <dgm:pt modelId="{2FB96F45-1380-4120-B580-4F7D5ACAAE2F}">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Çocuğun yaş ve gelişimine uygun olmayan içerikler</a:t>
          </a:r>
        </a:p>
      </dgm:t>
    </dgm:pt>
    <dgm:pt modelId="{9C8CADB3-7C4D-4AEF-A14F-D2C70E5B5042}" cxnId="{A66B8A0C-7BAC-4858-9ED8-BB4F76CE813F}" type="parTrans">
      <dgm:prSet/>
      <dgm:spPr/>
      <dgm:t>
        <a:bodyPr/>
        <a:lstStyle/>
        <a:p>
          <a:endParaRPr lang="tr-TR"/>
        </a:p>
      </dgm:t>
    </dgm:pt>
    <dgm:pt modelId="{88DD686E-1439-487D-88A1-493CC6665852}" cxnId="{A66B8A0C-7BAC-4858-9ED8-BB4F76CE813F}" type="sibTrans">
      <dgm:prSet/>
      <dgm:spPr/>
      <dgm:t>
        <a:bodyPr/>
        <a:lstStyle/>
        <a:p>
          <a:endParaRPr lang="tr-TR"/>
        </a:p>
      </dgm:t>
    </dgm:pt>
    <dgm:pt modelId="{14FF1EA0-18F2-44DB-B0AB-657165AA30C8}">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Bilinçaltı mesajlar</a:t>
          </a:r>
        </a:p>
      </dgm:t>
    </dgm:pt>
    <dgm:pt modelId="{30518056-210D-4655-AA3E-D4E65D189442}" cxnId="{0F235CCE-CEED-4F7A-8E80-76EB8AD76B88}" type="parTrans">
      <dgm:prSet/>
      <dgm:spPr/>
      <dgm:t>
        <a:bodyPr/>
        <a:lstStyle/>
        <a:p>
          <a:endParaRPr lang="tr-TR"/>
        </a:p>
      </dgm:t>
    </dgm:pt>
    <dgm:pt modelId="{E82DF0D4-6D24-4351-AD9A-12F6B19548C8}" cxnId="{0F235CCE-CEED-4F7A-8E80-76EB8AD76B88}" type="sibTrans">
      <dgm:prSet/>
      <dgm:spPr/>
      <dgm:t>
        <a:bodyPr/>
        <a:lstStyle/>
        <a:p>
          <a:endParaRPr lang="tr-TR"/>
        </a:p>
      </dgm:t>
    </dgm:pt>
    <dgm:pt modelId="{A764361B-BB71-4069-A9B5-0C34AC23FCC2}" type="pres">
      <dgm:prSet presAssocID="{72F18F39-B8EB-4513-A4F5-6DFEB82CDA6C}" presName="hierChild1" presStyleCnt="0">
        <dgm:presLayoutVars>
          <dgm:orgChart val="1"/>
          <dgm:chPref val="1"/>
          <dgm:dir/>
          <dgm:animOne val="branch"/>
          <dgm:animLvl val="lvl"/>
          <dgm:resizeHandles/>
        </dgm:presLayoutVars>
      </dgm:prSet>
      <dgm:spPr/>
      <dgm:t>
        <a:bodyPr/>
        <a:lstStyle/>
        <a:p>
          <a:endParaRPr lang="tr-TR"/>
        </a:p>
      </dgm:t>
    </dgm:pt>
    <dgm:pt modelId="{CBCEEA2B-57CE-4F7F-8B24-CE45429F76CE}" type="pres">
      <dgm:prSet presAssocID="{005FE855-DEEF-45C6-B94D-BC3B4C6B2B65}" presName="hierRoot1" presStyleCnt="0">
        <dgm:presLayoutVars>
          <dgm:hierBranch val="init"/>
        </dgm:presLayoutVars>
      </dgm:prSet>
      <dgm:spPr/>
    </dgm:pt>
    <dgm:pt modelId="{DA994D02-BE59-4390-A70F-D908B3BDE69E}" type="pres">
      <dgm:prSet presAssocID="{005FE855-DEEF-45C6-B94D-BC3B4C6B2B65}" presName="rootComposite1" presStyleCnt="0"/>
      <dgm:spPr/>
    </dgm:pt>
    <dgm:pt modelId="{ABABD377-0B1D-465F-BD92-160D52942BD7}" type="pres">
      <dgm:prSet presAssocID="{005FE855-DEEF-45C6-B94D-BC3B4C6B2B65}" presName="rootText1" presStyleLbl="node0" presStyleIdx="0" presStyleCnt="1" custScaleX="102138" custScaleY="126369">
        <dgm:presLayoutVars>
          <dgm:chPref val="3"/>
        </dgm:presLayoutVars>
      </dgm:prSet>
      <dgm:spPr/>
      <dgm:t>
        <a:bodyPr/>
        <a:lstStyle/>
        <a:p>
          <a:endParaRPr lang="tr-TR"/>
        </a:p>
      </dgm:t>
    </dgm:pt>
    <dgm:pt modelId="{3F4141FC-A920-472A-94B2-7B9B12686BC2}" type="pres">
      <dgm:prSet presAssocID="{005FE855-DEEF-45C6-B94D-BC3B4C6B2B65}" presName="rootConnector1" presStyleLbl="node1" presStyleIdx="0" presStyleCnt="0"/>
      <dgm:spPr/>
      <dgm:t>
        <a:bodyPr/>
        <a:lstStyle/>
        <a:p>
          <a:endParaRPr lang="tr-TR"/>
        </a:p>
      </dgm:t>
    </dgm:pt>
    <dgm:pt modelId="{DF91A8D6-6576-46FC-B963-387AD72FA10C}" type="pres">
      <dgm:prSet presAssocID="{005FE855-DEEF-45C6-B94D-BC3B4C6B2B65}" presName="hierChild2" presStyleCnt="0"/>
      <dgm:spPr/>
    </dgm:pt>
    <dgm:pt modelId="{976178F7-7100-477C-97FA-2BD32E9410B5}" type="pres">
      <dgm:prSet presAssocID="{6606AAFE-C524-4321-9E7D-10970FF83B9B}" presName="Name64" presStyleLbl="parChTrans1D2" presStyleIdx="0" presStyleCnt="5"/>
      <dgm:spPr/>
      <dgm:t>
        <a:bodyPr/>
        <a:lstStyle/>
        <a:p>
          <a:endParaRPr lang="tr-TR"/>
        </a:p>
      </dgm:t>
    </dgm:pt>
    <dgm:pt modelId="{84B1B7F0-23F0-411E-AB7A-F6970D9C6937}" type="pres">
      <dgm:prSet presAssocID="{50A1DD4C-A65B-4D46-8264-50ED3BC0D5A6}" presName="hierRoot2" presStyleCnt="0">
        <dgm:presLayoutVars>
          <dgm:hierBranch val="init"/>
        </dgm:presLayoutVars>
      </dgm:prSet>
      <dgm:spPr/>
    </dgm:pt>
    <dgm:pt modelId="{442EEFCF-E2F7-458F-84A5-94C56340A312}" type="pres">
      <dgm:prSet presAssocID="{50A1DD4C-A65B-4D46-8264-50ED3BC0D5A6}" presName="rootComposite" presStyleCnt="0"/>
      <dgm:spPr/>
    </dgm:pt>
    <dgm:pt modelId="{22B69BBB-E8FC-4656-9B16-D4BE127481E2}" type="pres">
      <dgm:prSet presAssocID="{50A1DD4C-A65B-4D46-8264-50ED3BC0D5A6}" presName="rootText" presStyleLbl="node2" presStyleIdx="0" presStyleCnt="5" custScaleX="234147">
        <dgm:presLayoutVars>
          <dgm:chPref val="3"/>
        </dgm:presLayoutVars>
      </dgm:prSet>
      <dgm:spPr/>
      <dgm:t>
        <a:bodyPr/>
        <a:lstStyle/>
        <a:p>
          <a:endParaRPr lang="tr-TR"/>
        </a:p>
      </dgm:t>
    </dgm:pt>
    <dgm:pt modelId="{58A2782C-D78F-48C5-A595-ABEECCA91C4E}" type="pres">
      <dgm:prSet presAssocID="{50A1DD4C-A65B-4D46-8264-50ED3BC0D5A6}" presName="rootConnector" presStyleLbl="node2" presStyleIdx="0" presStyleCnt="5"/>
      <dgm:spPr/>
      <dgm:t>
        <a:bodyPr/>
        <a:lstStyle/>
        <a:p>
          <a:endParaRPr lang="tr-TR"/>
        </a:p>
      </dgm:t>
    </dgm:pt>
    <dgm:pt modelId="{7DC0CCD0-2E9F-4B38-9C44-B952B3805E95}" type="pres">
      <dgm:prSet presAssocID="{50A1DD4C-A65B-4D46-8264-50ED3BC0D5A6}" presName="hierChild4" presStyleCnt="0"/>
      <dgm:spPr/>
    </dgm:pt>
    <dgm:pt modelId="{F7DB32A8-94D0-4635-BC52-94CE9180923E}" type="pres">
      <dgm:prSet presAssocID="{50A1DD4C-A65B-4D46-8264-50ED3BC0D5A6}" presName="hierChild5" presStyleCnt="0"/>
      <dgm:spPr/>
    </dgm:pt>
    <dgm:pt modelId="{2AFE4331-0C64-4FCA-8926-2BD871758645}" type="pres">
      <dgm:prSet presAssocID="{80F3D15C-0BD4-4B62-9F3C-5B8DEBA90251}" presName="Name64" presStyleLbl="parChTrans1D2" presStyleIdx="1" presStyleCnt="5"/>
      <dgm:spPr/>
      <dgm:t>
        <a:bodyPr/>
        <a:lstStyle/>
        <a:p>
          <a:endParaRPr lang="tr-TR"/>
        </a:p>
      </dgm:t>
    </dgm:pt>
    <dgm:pt modelId="{DA7E6851-AD42-431D-87D9-025392E1EE93}" type="pres">
      <dgm:prSet presAssocID="{3D6ADD91-1DF6-4CD0-85B6-D298BE265B73}" presName="hierRoot2" presStyleCnt="0">
        <dgm:presLayoutVars>
          <dgm:hierBranch val="init"/>
        </dgm:presLayoutVars>
      </dgm:prSet>
      <dgm:spPr/>
    </dgm:pt>
    <dgm:pt modelId="{E20E04B1-B8AA-4B5B-8080-39B4AE9B8A3A}" type="pres">
      <dgm:prSet presAssocID="{3D6ADD91-1DF6-4CD0-85B6-D298BE265B73}" presName="rootComposite" presStyleCnt="0"/>
      <dgm:spPr/>
    </dgm:pt>
    <dgm:pt modelId="{008675B9-5F84-41D5-B2E0-5A8D6514E7AE}" type="pres">
      <dgm:prSet presAssocID="{3D6ADD91-1DF6-4CD0-85B6-D298BE265B73}" presName="rootText" presStyleLbl="node2" presStyleIdx="1" presStyleCnt="5" custScaleX="234147">
        <dgm:presLayoutVars>
          <dgm:chPref val="3"/>
        </dgm:presLayoutVars>
      </dgm:prSet>
      <dgm:spPr/>
      <dgm:t>
        <a:bodyPr/>
        <a:lstStyle/>
        <a:p>
          <a:endParaRPr lang="tr-TR"/>
        </a:p>
      </dgm:t>
    </dgm:pt>
    <dgm:pt modelId="{87A9F763-5A75-4D88-8BD9-183A1A1FD93D}" type="pres">
      <dgm:prSet presAssocID="{3D6ADD91-1DF6-4CD0-85B6-D298BE265B73}" presName="rootConnector" presStyleLbl="node2" presStyleIdx="1" presStyleCnt="5"/>
      <dgm:spPr/>
      <dgm:t>
        <a:bodyPr/>
        <a:lstStyle/>
        <a:p>
          <a:endParaRPr lang="tr-TR"/>
        </a:p>
      </dgm:t>
    </dgm:pt>
    <dgm:pt modelId="{8F63A437-A314-4BF0-8929-497E5291D21C}" type="pres">
      <dgm:prSet presAssocID="{3D6ADD91-1DF6-4CD0-85B6-D298BE265B73}" presName="hierChild4" presStyleCnt="0"/>
      <dgm:spPr/>
    </dgm:pt>
    <dgm:pt modelId="{1111C5EA-C51A-44BA-9118-3C897C0902D5}" type="pres">
      <dgm:prSet presAssocID="{3D6ADD91-1DF6-4CD0-85B6-D298BE265B73}" presName="hierChild5" presStyleCnt="0"/>
      <dgm:spPr/>
    </dgm:pt>
    <dgm:pt modelId="{B6A2F250-AEEF-467F-B25E-63B8F068B8C2}" type="pres">
      <dgm:prSet presAssocID="{C023B166-A437-4576-B75A-9F238C7BCF00}" presName="Name64" presStyleLbl="parChTrans1D2" presStyleIdx="2" presStyleCnt="5"/>
      <dgm:spPr/>
      <dgm:t>
        <a:bodyPr/>
        <a:lstStyle/>
        <a:p>
          <a:endParaRPr lang="tr-TR"/>
        </a:p>
      </dgm:t>
    </dgm:pt>
    <dgm:pt modelId="{919F4595-B132-4B8E-805D-71B06E86D2DD}" type="pres">
      <dgm:prSet presAssocID="{7F567A04-5F00-410B-BA1B-B576F6640018}" presName="hierRoot2" presStyleCnt="0">
        <dgm:presLayoutVars>
          <dgm:hierBranch val="init"/>
        </dgm:presLayoutVars>
      </dgm:prSet>
      <dgm:spPr/>
    </dgm:pt>
    <dgm:pt modelId="{CE43DF5F-9CAF-4A5F-8CF1-7FA910127E3E}" type="pres">
      <dgm:prSet presAssocID="{7F567A04-5F00-410B-BA1B-B576F6640018}" presName="rootComposite" presStyleCnt="0"/>
      <dgm:spPr/>
    </dgm:pt>
    <dgm:pt modelId="{B17D89F8-AC90-4988-9DC5-740584C44189}" type="pres">
      <dgm:prSet presAssocID="{7F567A04-5F00-410B-BA1B-B576F6640018}" presName="rootText" presStyleLbl="node2" presStyleIdx="2" presStyleCnt="5" custScaleX="234147" custLinFactNeighborX="-1300">
        <dgm:presLayoutVars>
          <dgm:chPref val="3"/>
        </dgm:presLayoutVars>
      </dgm:prSet>
      <dgm:spPr/>
      <dgm:t>
        <a:bodyPr/>
        <a:lstStyle/>
        <a:p>
          <a:endParaRPr lang="tr-TR"/>
        </a:p>
      </dgm:t>
    </dgm:pt>
    <dgm:pt modelId="{FC85EC0B-BEA3-4D50-BD98-9C55DB96D219}" type="pres">
      <dgm:prSet presAssocID="{7F567A04-5F00-410B-BA1B-B576F6640018}" presName="rootConnector" presStyleLbl="node2" presStyleIdx="2" presStyleCnt="5"/>
      <dgm:spPr/>
      <dgm:t>
        <a:bodyPr/>
        <a:lstStyle/>
        <a:p>
          <a:endParaRPr lang="tr-TR"/>
        </a:p>
      </dgm:t>
    </dgm:pt>
    <dgm:pt modelId="{05B2324E-C724-4862-A251-2F4EC0E71DDD}" type="pres">
      <dgm:prSet presAssocID="{7F567A04-5F00-410B-BA1B-B576F6640018}" presName="hierChild4" presStyleCnt="0"/>
      <dgm:spPr/>
    </dgm:pt>
    <dgm:pt modelId="{14D3F2CC-E131-4A23-B90B-85C66AB0A2B9}" type="pres">
      <dgm:prSet presAssocID="{7F567A04-5F00-410B-BA1B-B576F6640018}" presName="hierChild5" presStyleCnt="0"/>
      <dgm:spPr/>
    </dgm:pt>
    <dgm:pt modelId="{8A48FDE8-73E6-4ED1-9D5E-AE32C624D80D}" type="pres">
      <dgm:prSet presAssocID="{9C8CADB3-7C4D-4AEF-A14F-D2C70E5B5042}" presName="Name64" presStyleLbl="parChTrans1D2" presStyleIdx="3" presStyleCnt="5"/>
      <dgm:spPr/>
      <dgm:t>
        <a:bodyPr/>
        <a:lstStyle/>
        <a:p>
          <a:endParaRPr lang="tr-TR"/>
        </a:p>
      </dgm:t>
    </dgm:pt>
    <dgm:pt modelId="{77318ADE-BAA2-4EC4-9A7E-60C6A15671D9}" type="pres">
      <dgm:prSet presAssocID="{2FB96F45-1380-4120-B580-4F7D5ACAAE2F}" presName="hierRoot2" presStyleCnt="0">
        <dgm:presLayoutVars>
          <dgm:hierBranch val="init"/>
        </dgm:presLayoutVars>
      </dgm:prSet>
      <dgm:spPr/>
    </dgm:pt>
    <dgm:pt modelId="{3C4115E9-10EE-4823-8167-F2439F9C4217}" type="pres">
      <dgm:prSet presAssocID="{2FB96F45-1380-4120-B580-4F7D5ACAAE2F}" presName="rootComposite" presStyleCnt="0"/>
      <dgm:spPr/>
    </dgm:pt>
    <dgm:pt modelId="{78F73457-5DA9-4ECF-948B-F0CB91F0F355}" type="pres">
      <dgm:prSet presAssocID="{2FB96F45-1380-4120-B580-4F7D5ACAAE2F}" presName="rootText" presStyleLbl="node2" presStyleIdx="3" presStyleCnt="5" custScaleX="234068">
        <dgm:presLayoutVars>
          <dgm:chPref val="3"/>
        </dgm:presLayoutVars>
      </dgm:prSet>
      <dgm:spPr/>
      <dgm:t>
        <a:bodyPr/>
        <a:lstStyle/>
        <a:p>
          <a:endParaRPr lang="tr-TR"/>
        </a:p>
      </dgm:t>
    </dgm:pt>
    <dgm:pt modelId="{7E7E80A8-141D-4AAE-AD14-576C4E5D619F}" type="pres">
      <dgm:prSet presAssocID="{2FB96F45-1380-4120-B580-4F7D5ACAAE2F}" presName="rootConnector" presStyleLbl="node2" presStyleIdx="3" presStyleCnt="5"/>
      <dgm:spPr/>
      <dgm:t>
        <a:bodyPr/>
        <a:lstStyle/>
        <a:p>
          <a:endParaRPr lang="tr-TR"/>
        </a:p>
      </dgm:t>
    </dgm:pt>
    <dgm:pt modelId="{7592367F-321F-4FD0-99B3-3873A2D0F01C}" type="pres">
      <dgm:prSet presAssocID="{2FB96F45-1380-4120-B580-4F7D5ACAAE2F}" presName="hierChild4" presStyleCnt="0"/>
      <dgm:spPr/>
    </dgm:pt>
    <dgm:pt modelId="{056D272F-9C2D-4B2C-A95F-8D6D17620360}" type="pres">
      <dgm:prSet presAssocID="{2FB96F45-1380-4120-B580-4F7D5ACAAE2F}" presName="hierChild5" presStyleCnt="0"/>
      <dgm:spPr/>
    </dgm:pt>
    <dgm:pt modelId="{BB5250B1-E220-4A6B-B414-543A7596FE1E}" type="pres">
      <dgm:prSet presAssocID="{30518056-210D-4655-AA3E-D4E65D189442}" presName="Name64" presStyleLbl="parChTrans1D2" presStyleIdx="4" presStyleCnt="5"/>
      <dgm:spPr/>
      <dgm:t>
        <a:bodyPr/>
        <a:lstStyle/>
        <a:p>
          <a:endParaRPr lang="tr-TR"/>
        </a:p>
      </dgm:t>
    </dgm:pt>
    <dgm:pt modelId="{A74BD4AD-B1F8-40F6-A667-C4A96B1683BA}" type="pres">
      <dgm:prSet presAssocID="{14FF1EA0-18F2-44DB-B0AB-657165AA30C8}" presName="hierRoot2" presStyleCnt="0">
        <dgm:presLayoutVars>
          <dgm:hierBranch val="init"/>
        </dgm:presLayoutVars>
      </dgm:prSet>
      <dgm:spPr/>
    </dgm:pt>
    <dgm:pt modelId="{44930BED-6727-45EA-8225-51EEFC33151A}" type="pres">
      <dgm:prSet presAssocID="{14FF1EA0-18F2-44DB-B0AB-657165AA30C8}" presName="rootComposite" presStyleCnt="0"/>
      <dgm:spPr/>
    </dgm:pt>
    <dgm:pt modelId="{405DC8BF-A3E6-4D42-B681-EC81E556E67D}" type="pres">
      <dgm:prSet presAssocID="{14FF1EA0-18F2-44DB-B0AB-657165AA30C8}" presName="rootText" presStyleLbl="node2" presStyleIdx="4" presStyleCnt="5" custScaleX="234147">
        <dgm:presLayoutVars>
          <dgm:chPref val="3"/>
        </dgm:presLayoutVars>
      </dgm:prSet>
      <dgm:spPr/>
      <dgm:t>
        <a:bodyPr/>
        <a:lstStyle/>
        <a:p>
          <a:endParaRPr lang="tr-TR"/>
        </a:p>
      </dgm:t>
    </dgm:pt>
    <dgm:pt modelId="{CCD40066-C737-40E9-A5FC-11786A8CD873}" type="pres">
      <dgm:prSet presAssocID="{14FF1EA0-18F2-44DB-B0AB-657165AA30C8}" presName="rootConnector" presStyleLbl="node2" presStyleIdx="4" presStyleCnt="5"/>
      <dgm:spPr/>
      <dgm:t>
        <a:bodyPr/>
        <a:lstStyle/>
        <a:p>
          <a:endParaRPr lang="tr-TR"/>
        </a:p>
      </dgm:t>
    </dgm:pt>
    <dgm:pt modelId="{68214F23-3B89-4752-BD5B-8CEBDC9D10ED}" type="pres">
      <dgm:prSet presAssocID="{14FF1EA0-18F2-44DB-B0AB-657165AA30C8}" presName="hierChild4" presStyleCnt="0"/>
      <dgm:spPr/>
    </dgm:pt>
    <dgm:pt modelId="{D80D1A19-CBC5-476C-BC52-EA8AE078D235}" type="pres">
      <dgm:prSet presAssocID="{14FF1EA0-18F2-44DB-B0AB-657165AA30C8}" presName="hierChild5" presStyleCnt="0"/>
      <dgm:spPr/>
    </dgm:pt>
    <dgm:pt modelId="{E917BF09-FB8C-4ECF-AAF6-013F3D82F7F2}" type="pres">
      <dgm:prSet presAssocID="{005FE855-DEEF-45C6-B94D-BC3B4C6B2B65}" presName="hierChild3" presStyleCnt="0"/>
      <dgm:spPr/>
    </dgm:pt>
  </dgm:ptLst>
  <dgm:cxnLst>
    <dgm:cxn modelId="{4FB04381-A3A6-4D68-BD62-F6D12F4EF557}" type="presOf" srcId="{14FF1EA0-18F2-44DB-B0AB-657165AA30C8}" destId="{CCD40066-C737-40E9-A5FC-11786A8CD873}" srcOrd="1" destOrd="0" presId="urn:microsoft.com/office/officeart/2009/3/layout/HorizontalOrganizationChart"/>
    <dgm:cxn modelId="{156DE2B4-051D-41E9-8F3B-D6968CD93820}" type="presOf" srcId="{3D6ADD91-1DF6-4CD0-85B6-D298BE265B73}" destId="{008675B9-5F84-41D5-B2E0-5A8D6514E7AE}" srcOrd="0" destOrd="0" presId="urn:microsoft.com/office/officeart/2009/3/layout/HorizontalOrganizationChart"/>
    <dgm:cxn modelId="{0F235CCE-CEED-4F7A-8E80-76EB8AD76B88}" srcId="{005FE855-DEEF-45C6-B94D-BC3B4C6B2B65}" destId="{14FF1EA0-18F2-44DB-B0AB-657165AA30C8}" srcOrd="4" destOrd="0" parTransId="{30518056-210D-4655-AA3E-D4E65D189442}" sibTransId="{E82DF0D4-6D24-4351-AD9A-12F6B19548C8}"/>
    <dgm:cxn modelId="{EA30475A-5E3C-42F4-9F44-96CC3E801BE5}" srcId="{005FE855-DEEF-45C6-B94D-BC3B4C6B2B65}" destId="{7F567A04-5F00-410B-BA1B-B576F6640018}" srcOrd="2" destOrd="0" parTransId="{C023B166-A437-4576-B75A-9F238C7BCF00}" sibTransId="{70C3A784-B0DE-41D9-9739-2DD31744A634}"/>
    <dgm:cxn modelId="{0F092C52-DFD7-41D2-959C-8AC3CD0E9A89}" srcId="{72F18F39-B8EB-4513-A4F5-6DFEB82CDA6C}" destId="{005FE855-DEEF-45C6-B94D-BC3B4C6B2B65}" srcOrd="0" destOrd="0" parTransId="{17FC1F13-8421-4EE2-9AC8-F2151961BF6D}" sibTransId="{AEDA31DF-607E-4882-98B8-85E0ADBDEA98}"/>
    <dgm:cxn modelId="{18B2A82C-C6C1-4D87-820D-1158654C80AF}" srcId="{005FE855-DEEF-45C6-B94D-BC3B4C6B2B65}" destId="{3D6ADD91-1DF6-4CD0-85B6-D298BE265B73}" srcOrd="1" destOrd="0" parTransId="{80F3D15C-0BD4-4B62-9F3C-5B8DEBA90251}" sibTransId="{474AC665-AF37-4E50-B3AD-D00A3044839A}"/>
    <dgm:cxn modelId="{30C1130A-701B-4896-8426-3486B35C2EB3}" type="presOf" srcId="{3D6ADD91-1DF6-4CD0-85B6-D298BE265B73}" destId="{87A9F763-5A75-4D88-8BD9-183A1A1FD93D}" srcOrd="1" destOrd="0" presId="urn:microsoft.com/office/officeart/2009/3/layout/HorizontalOrganizationChart"/>
    <dgm:cxn modelId="{9E1908F6-6F3A-49E3-97DD-AB4687A51BA2}" type="presOf" srcId="{50A1DD4C-A65B-4D46-8264-50ED3BC0D5A6}" destId="{22B69BBB-E8FC-4656-9B16-D4BE127481E2}" srcOrd="0" destOrd="0" presId="urn:microsoft.com/office/officeart/2009/3/layout/HorizontalOrganizationChart"/>
    <dgm:cxn modelId="{803258B8-5A4C-4BBD-95FA-B4EBA61BFA20}" type="presOf" srcId="{50A1DD4C-A65B-4D46-8264-50ED3BC0D5A6}" destId="{58A2782C-D78F-48C5-A595-ABEECCA91C4E}" srcOrd="1" destOrd="0" presId="urn:microsoft.com/office/officeart/2009/3/layout/HorizontalOrganizationChart"/>
    <dgm:cxn modelId="{F6C26DFB-C652-44F8-8A27-3CBEFC468B95}" type="presOf" srcId="{30518056-210D-4655-AA3E-D4E65D189442}" destId="{BB5250B1-E220-4A6B-B414-543A7596FE1E}" srcOrd="0" destOrd="0" presId="urn:microsoft.com/office/officeart/2009/3/layout/HorizontalOrganizationChart"/>
    <dgm:cxn modelId="{1D118E87-A1C6-4F51-AA12-91304FF206D1}" type="presOf" srcId="{7F567A04-5F00-410B-BA1B-B576F6640018}" destId="{FC85EC0B-BEA3-4D50-BD98-9C55DB96D219}" srcOrd="1" destOrd="0" presId="urn:microsoft.com/office/officeart/2009/3/layout/HorizontalOrganizationChart"/>
    <dgm:cxn modelId="{E9362EEC-B1BE-4FB0-9A6F-B406536BD294}" type="presOf" srcId="{80F3D15C-0BD4-4B62-9F3C-5B8DEBA90251}" destId="{2AFE4331-0C64-4FCA-8926-2BD871758645}" srcOrd="0" destOrd="0" presId="urn:microsoft.com/office/officeart/2009/3/layout/HorizontalOrganizationChart"/>
    <dgm:cxn modelId="{63DC2E8C-BB60-476C-960F-7EDB971B1623}" type="presOf" srcId="{2FB96F45-1380-4120-B580-4F7D5ACAAE2F}" destId="{78F73457-5DA9-4ECF-948B-F0CB91F0F355}" srcOrd="0" destOrd="0" presId="urn:microsoft.com/office/officeart/2009/3/layout/HorizontalOrganizationChart"/>
    <dgm:cxn modelId="{5D498D7F-0B90-4423-9AEC-9FB4AD232037}" type="presOf" srcId="{005FE855-DEEF-45C6-B94D-BC3B4C6B2B65}" destId="{ABABD377-0B1D-465F-BD92-160D52942BD7}" srcOrd="0" destOrd="0" presId="urn:microsoft.com/office/officeart/2009/3/layout/HorizontalOrganizationChart"/>
    <dgm:cxn modelId="{5A7CF5F5-8A81-4DCE-A4C9-F5545A473E02}" type="presOf" srcId="{14FF1EA0-18F2-44DB-B0AB-657165AA30C8}" destId="{405DC8BF-A3E6-4D42-B681-EC81E556E67D}" srcOrd="0" destOrd="0" presId="urn:microsoft.com/office/officeart/2009/3/layout/HorizontalOrganizationChart"/>
    <dgm:cxn modelId="{C8B930B3-2CDC-47C4-9C3E-A8CC58EC5271}" type="presOf" srcId="{7F567A04-5F00-410B-BA1B-B576F6640018}" destId="{B17D89F8-AC90-4988-9DC5-740584C44189}" srcOrd="0" destOrd="0" presId="urn:microsoft.com/office/officeart/2009/3/layout/HorizontalOrganizationChart"/>
    <dgm:cxn modelId="{8DC49A05-2292-4DEB-812D-EA91503448A0}" type="presOf" srcId="{72F18F39-B8EB-4513-A4F5-6DFEB82CDA6C}" destId="{A764361B-BB71-4069-A9B5-0C34AC23FCC2}" srcOrd="0" destOrd="0" presId="urn:microsoft.com/office/officeart/2009/3/layout/HorizontalOrganizationChart"/>
    <dgm:cxn modelId="{AB5F3AF3-CACF-4AE9-A6DB-B70A01072239}" srcId="{005FE855-DEEF-45C6-B94D-BC3B4C6B2B65}" destId="{50A1DD4C-A65B-4D46-8264-50ED3BC0D5A6}" srcOrd="0" destOrd="0" parTransId="{6606AAFE-C524-4321-9E7D-10970FF83B9B}" sibTransId="{F012ACC7-EC4F-4414-89CA-6D5202402222}"/>
    <dgm:cxn modelId="{A2B62728-0A20-4C7C-87FB-7FC3AA9316CE}" type="presOf" srcId="{9C8CADB3-7C4D-4AEF-A14F-D2C70E5B5042}" destId="{8A48FDE8-73E6-4ED1-9D5E-AE32C624D80D}" srcOrd="0" destOrd="0" presId="urn:microsoft.com/office/officeart/2009/3/layout/HorizontalOrganizationChart"/>
    <dgm:cxn modelId="{444758B6-ABFB-4E3F-9185-8CD32A193D93}" type="presOf" srcId="{2FB96F45-1380-4120-B580-4F7D5ACAAE2F}" destId="{7E7E80A8-141D-4AAE-AD14-576C4E5D619F}" srcOrd="1" destOrd="0" presId="urn:microsoft.com/office/officeart/2009/3/layout/HorizontalOrganizationChart"/>
    <dgm:cxn modelId="{A66B8A0C-7BAC-4858-9ED8-BB4F76CE813F}" srcId="{005FE855-DEEF-45C6-B94D-BC3B4C6B2B65}" destId="{2FB96F45-1380-4120-B580-4F7D5ACAAE2F}" srcOrd="3" destOrd="0" parTransId="{9C8CADB3-7C4D-4AEF-A14F-D2C70E5B5042}" sibTransId="{88DD686E-1439-487D-88A1-493CC6665852}"/>
    <dgm:cxn modelId="{902910FE-F823-401F-9F3E-1AA9E6918A31}" type="presOf" srcId="{6606AAFE-C524-4321-9E7D-10970FF83B9B}" destId="{976178F7-7100-477C-97FA-2BD32E9410B5}" srcOrd="0" destOrd="0" presId="urn:microsoft.com/office/officeart/2009/3/layout/HorizontalOrganizationChart"/>
    <dgm:cxn modelId="{6E9AC743-8C60-4798-85A4-D45A9365EB71}" type="presOf" srcId="{005FE855-DEEF-45C6-B94D-BC3B4C6B2B65}" destId="{3F4141FC-A920-472A-94B2-7B9B12686BC2}" srcOrd="1" destOrd="0" presId="urn:microsoft.com/office/officeart/2009/3/layout/HorizontalOrganizationChart"/>
    <dgm:cxn modelId="{E23F5184-94B7-4AD0-BE61-B1A1C4C613FC}" type="presOf" srcId="{C023B166-A437-4576-B75A-9F238C7BCF00}" destId="{B6A2F250-AEEF-467F-B25E-63B8F068B8C2}" srcOrd="0" destOrd="0" presId="urn:microsoft.com/office/officeart/2009/3/layout/HorizontalOrganizationChart"/>
    <dgm:cxn modelId="{0371E3A7-D040-414F-BE0F-E9EFD14C41C6}" type="presParOf" srcId="{A764361B-BB71-4069-A9B5-0C34AC23FCC2}" destId="{CBCEEA2B-57CE-4F7F-8B24-CE45429F76CE}" srcOrd="0" destOrd="0" presId="urn:microsoft.com/office/officeart/2009/3/layout/HorizontalOrganizationChart"/>
    <dgm:cxn modelId="{D972F92D-686B-40B5-896A-EF478B28225F}" type="presParOf" srcId="{CBCEEA2B-57CE-4F7F-8B24-CE45429F76CE}" destId="{DA994D02-BE59-4390-A70F-D908B3BDE69E}" srcOrd="0" destOrd="0" presId="urn:microsoft.com/office/officeart/2009/3/layout/HorizontalOrganizationChart"/>
    <dgm:cxn modelId="{D47BB529-DB8F-47EF-B3A5-CDF024BA973A}" type="presParOf" srcId="{DA994D02-BE59-4390-A70F-D908B3BDE69E}" destId="{ABABD377-0B1D-465F-BD92-160D52942BD7}" srcOrd="0" destOrd="0" presId="urn:microsoft.com/office/officeart/2009/3/layout/HorizontalOrganizationChart"/>
    <dgm:cxn modelId="{40EFC59B-C0E2-4867-8C9D-5C3DAD700CDE}" type="presParOf" srcId="{DA994D02-BE59-4390-A70F-D908B3BDE69E}" destId="{3F4141FC-A920-472A-94B2-7B9B12686BC2}" srcOrd="1" destOrd="0" presId="urn:microsoft.com/office/officeart/2009/3/layout/HorizontalOrganizationChart"/>
    <dgm:cxn modelId="{6F68D530-2B21-478F-AC4B-830520DC3E54}" type="presParOf" srcId="{CBCEEA2B-57CE-4F7F-8B24-CE45429F76CE}" destId="{DF91A8D6-6576-46FC-B963-387AD72FA10C}" srcOrd="1" destOrd="0" presId="urn:microsoft.com/office/officeart/2009/3/layout/HorizontalOrganizationChart"/>
    <dgm:cxn modelId="{6B79F100-96F1-4B15-ACB2-E9B3B1C387E9}" type="presParOf" srcId="{DF91A8D6-6576-46FC-B963-387AD72FA10C}" destId="{976178F7-7100-477C-97FA-2BD32E9410B5}" srcOrd="0" destOrd="0" presId="urn:microsoft.com/office/officeart/2009/3/layout/HorizontalOrganizationChart"/>
    <dgm:cxn modelId="{6F81E0D1-E1D5-4BBC-906A-D4FDF4020B50}" type="presParOf" srcId="{DF91A8D6-6576-46FC-B963-387AD72FA10C}" destId="{84B1B7F0-23F0-411E-AB7A-F6970D9C6937}" srcOrd="1" destOrd="0" presId="urn:microsoft.com/office/officeart/2009/3/layout/HorizontalOrganizationChart"/>
    <dgm:cxn modelId="{51570CFD-0F54-483B-A8F6-F5AEED8DC153}" type="presParOf" srcId="{84B1B7F0-23F0-411E-AB7A-F6970D9C6937}" destId="{442EEFCF-E2F7-458F-84A5-94C56340A312}" srcOrd="0" destOrd="0" presId="urn:microsoft.com/office/officeart/2009/3/layout/HorizontalOrganizationChart"/>
    <dgm:cxn modelId="{F367D3F0-4E56-416C-93CA-EEC07406B5FD}" type="presParOf" srcId="{442EEFCF-E2F7-458F-84A5-94C56340A312}" destId="{22B69BBB-E8FC-4656-9B16-D4BE127481E2}" srcOrd="0" destOrd="0" presId="urn:microsoft.com/office/officeart/2009/3/layout/HorizontalOrganizationChart"/>
    <dgm:cxn modelId="{0E1EC51F-01DF-4993-BEDB-91346E9E6635}" type="presParOf" srcId="{442EEFCF-E2F7-458F-84A5-94C56340A312}" destId="{58A2782C-D78F-48C5-A595-ABEECCA91C4E}" srcOrd="1" destOrd="0" presId="urn:microsoft.com/office/officeart/2009/3/layout/HorizontalOrganizationChart"/>
    <dgm:cxn modelId="{CA2962C8-92D0-4D2E-B47B-49BE0CD853DA}" type="presParOf" srcId="{84B1B7F0-23F0-411E-AB7A-F6970D9C6937}" destId="{7DC0CCD0-2E9F-4B38-9C44-B952B3805E95}" srcOrd="1" destOrd="0" presId="urn:microsoft.com/office/officeart/2009/3/layout/HorizontalOrganizationChart"/>
    <dgm:cxn modelId="{FBE58525-F110-40C8-A946-F77EADB37B41}" type="presParOf" srcId="{84B1B7F0-23F0-411E-AB7A-F6970D9C6937}" destId="{F7DB32A8-94D0-4635-BC52-94CE9180923E}" srcOrd="2" destOrd="0" presId="urn:microsoft.com/office/officeart/2009/3/layout/HorizontalOrganizationChart"/>
    <dgm:cxn modelId="{5AFB5D43-EF56-4FE3-93F3-7DEC8C1753B9}" type="presParOf" srcId="{DF91A8D6-6576-46FC-B963-387AD72FA10C}" destId="{2AFE4331-0C64-4FCA-8926-2BD871758645}" srcOrd="2" destOrd="0" presId="urn:microsoft.com/office/officeart/2009/3/layout/HorizontalOrganizationChart"/>
    <dgm:cxn modelId="{0602BE3C-A2B6-41DE-AC0D-CA60187C03B7}" type="presParOf" srcId="{DF91A8D6-6576-46FC-B963-387AD72FA10C}" destId="{DA7E6851-AD42-431D-87D9-025392E1EE93}" srcOrd="3" destOrd="0" presId="urn:microsoft.com/office/officeart/2009/3/layout/HorizontalOrganizationChart"/>
    <dgm:cxn modelId="{E7254528-AFA1-40E4-AB56-CCEC715307CD}" type="presParOf" srcId="{DA7E6851-AD42-431D-87D9-025392E1EE93}" destId="{E20E04B1-B8AA-4B5B-8080-39B4AE9B8A3A}" srcOrd="0" destOrd="0" presId="urn:microsoft.com/office/officeart/2009/3/layout/HorizontalOrganizationChart"/>
    <dgm:cxn modelId="{09649B7B-5DC7-4733-BC72-750F1FF0F846}" type="presParOf" srcId="{E20E04B1-B8AA-4B5B-8080-39B4AE9B8A3A}" destId="{008675B9-5F84-41D5-B2E0-5A8D6514E7AE}" srcOrd="0" destOrd="0" presId="urn:microsoft.com/office/officeart/2009/3/layout/HorizontalOrganizationChart"/>
    <dgm:cxn modelId="{D658B7F2-B2D2-4061-B86A-4FB040128BE3}" type="presParOf" srcId="{E20E04B1-B8AA-4B5B-8080-39B4AE9B8A3A}" destId="{87A9F763-5A75-4D88-8BD9-183A1A1FD93D}" srcOrd="1" destOrd="0" presId="urn:microsoft.com/office/officeart/2009/3/layout/HorizontalOrganizationChart"/>
    <dgm:cxn modelId="{83FC648D-EC72-42DA-9B9F-84F3FDE2F98E}" type="presParOf" srcId="{DA7E6851-AD42-431D-87D9-025392E1EE93}" destId="{8F63A437-A314-4BF0-8929-497E5291D21C}" srcOrd="1" destOrd="0" presId="urn:microsoft.com/office/officeart/2009/3/layout/HorizontalOrganizationChart"/>
    <dgm:cxn modelId="{7C6A25D9-96DB-4367-A991-C7DA9DEB5EC1}" type="presParOf" srcId="{DA7E6851-AD42-431D-87D9-025392E1EE93}" destId="{1111C5EA-C51A-44BA-9118-3C897C0902D5}" srcOrd="2" destOrd="0" presId="urn:microsoft.com/office/officeart/2009/3/layout/HorizontalOrganizationChart"/>
    <dgm:cxn modelId="{C4F5325E-98A8-4E5F-865F-9EA5AFAD8B0E}" type="presParOf" srcId="{DF91A8D6-6576-46FC-B963-387AD72FA10C}" destId="{B6A2F250-AEEF-467F-B25E-63B8F068B8C2}" srcOrd="4" destOrd="0" presId="urn:microsoft.com/office/officeart/2009/3/layout/HorizontalOrganizationChart"/>
    <dgm:cxn modelId="{C424C443-0F7E-4EF1-A3EE-B0924F052571}" type="presParOf" srcId="{DF91A8D6-6576-46FC-B963-387AD72FA10C}" destId="{919F4595-B132-4B8E-805D-71B06E86D2DD}" srcOrd="5" destOrd="0" presId="urn:microsoft.com/office/officeart/2009/3/layout/HorizontalOrganizationChart"/>
    <dgm:cxn modelId="{91689FF3-DBBD-402E-AB53-8BA6D8173AC3}" type="presParOf" srcId="{919F4595-B132-4B8E-805D-71B06E86D2DD}" destId="{CE43DF5F-9CAF-4A5F-8CF1-7FA910127E3E}" srcOrd="0" destOrd="0" presId="urn:microsoft.com/office/officeart/2009/3/layout/HorizontalOrganizationChart"/>
    <dgm:cxn modelId="{03A833FB-CC71-4067-87F5-5253F831F6DA}" type="presParOf" srcId="{CE43DF5F-9CAF-4A5F-8CF1-7FA910127E3E}" destId="{B17D89F8-AC90-4988-9DC5-740584C44189}" srcOrd="0" destOrd="0" presId="urn:microsoft.com/office/officeart/2009/3/layout/HorizontalOrganizationChart"/>
    <dgm:cxn modelId="{83C37625-AFB4-4867-B778-80FDDC1518BD}" type="presParOf" srcId="{CE43DF5F-9CAF-4A5F-8CF1-7FA910127E3E}" destId="{FC85EC0B-BEA3-4D50-BD98-9C55DB96D219}" srcOrd="1" destOrd="0" presId="urn:microsoft.com/office/officeart/2009/3/layout/HorizontalOrganizationChart"/>
    <dgm:cxn modelId="{83627FFA-B93D-4F3C-86CA-A6E4BBC376BF}" type="presParOf" srcId="{919F4595-B132-4B8E-805D-71B06E86D2DD}" destId="{05B2324E-C724-4862-A251-2F4EC0E71DDD}" srcOrd="1" destOrd="0" presId="urn:microsoft.com/office/officeart/2009/3/layout/HorizontalOrganizationChart"/>
    <dgm:cxn modelId="{C0F9A17A-A45F-4762-A22C-ABFA6DAFF3B1}" type="presParOf" srcId="{919F4595-B132-4B8E-805D-71B06E86D2DD}" destId="{14D3F2CC-E131-4A23-B90B-85C66AB0A2B9}" srcOrd="2" destOrd="0" presId="urn:microsoft.com/office/officeart/2009/3/layout/HorizontalOrganizationChart"/>
    <dgm:cxn modelId="{61602BC8-E037-4BF9-8096-A0B1B9312441}" type="presParOf" srcId="{DF91A8D6-6576-46FC-B963-387AD72FA10C}" destId="{8A48FDE8-73E6-4ED1-9D5E-AE32C624D80D}" srcOrd="6" destOrd="0" presId="urn:microsoft.com/office/officeart/2009/3/layout/HorizontalOrganizationChart"/>
    <dgm:cxn modelId="{DFACE5C8-A6E9-4346-BBCB-5CE56923EF9C}" type="presParOf" srcId="{DF91A8D6-6576-46FC-B963-387AD72FA10C}" destId="{77318ADE-BAA2-4EC4-9A7E-60C6A15671D9}" srcOrd="7" destOrd="0" presId="urn:microsoft.com/office/officeart/2009/3/layout/HorizontalOrganizationChart"/>
    <dgm:cxn modelId="{A74AF58D-B8DB-4AFD-86F8-3F2D49539382}" type="presParOf" srcId="{77318ADE-BAA2-4EC4-9A7E-60C6A15671D9}" destId="{3C4115E9-10EE-4823-8167-F2439F9C4217}" srcOrd="0" destOrd="0" presId="urn:microsoft.com/office/officeart/2009/3/layout/HorizontalOrganizationChart"/>
    <dgm:cxn modelId="{35DFEA12-7D12-4860-9742-D4A92760FBCE}" type="presParOf" srcId="{3C4115E9-10EE-4823-8167-F2439F9C4217}" destId="{78F73457-5DA9-4ECF-948B-F0CB91F0F355}" srcOrd="0" destOrd="0" presId="urn:microsoft.com/office/officeart/2009/3/layout/HorizontalOrganizationChart"/>
    <dgm:cxn modelId="{979F3391-735A-4CBA-9A7A-93BF63B7E7FD}" type="presParOf" srcId="{3C4115E9-10EE-4823-8167-F2439F9C4217}" destId="{7E7E80A8-141D-4AAE-AD14-576C4E5D619F}" srcOrd="1" destOrd="0" presId="urn:microsoft.com/office/officeart/2009/3/layout/HorizontalOrganizationChart"/>
    <dgm:cxn modelId="{D00B65E6-BB4C-4B40-A570-AA22EA8E625C}" type="presParOf" srcId="{77318ADE-BAA2-4EC4-9A7E-60C6A15671D9}" destId="{7592367F-321F-4FD0-99B3-3873A2D0F01C}" srcOrd="1" destOrd="0" presId="urn:microsoft.com/office/officeart/2009/3/layout/HorizontalOrganizationChart"/>
    <dgm:cxn modelId="{6D4B024E-A499-4AA2-881D-393362A73E6F}" type="presParOf" srcId="{77318ADE-BAA2-4EC4-9A7E-60C6A15671D9}" destId="{056D272F-9C2D-4B2C-A95F-8D6D17620360}" srcOrd="2" destOrd="0" presId="urn:microsoft.com/office/officeart/2009/3/layout/HorizontalOrganizationChart"/>
    <dgm:cxn modelId="{6A052FF8-D412-4822-95F8-481C277FAAAD}" type="presParOf" srcId="{DF91A8D6-6576-46FC-B963-387AD72FA10C}" destId="{BB5250B1-E220-4A6B-B414-543A7596FE1E}" srcOrd="8" destOrd="0" presId="urn:microsoft.com/office/officeart/2009/3/layout/HorizontalOrganizationChart"/>
    <dgm:cxn modelId="{5A932350-0751-48F1-B0D5-BA83070296C6}" type="presParOf" srcId="{DF91A8D6-6576-46FC-B963-387AD72FA10C}" destId="{A74BD4AD-B1F8-40F6-A667-C4A96B1683BA}" srcOrd="9" destOrd="0" presId="urn:microsoft.com/office/officeart/2009/3/layout/HorizontalOrganizationChart"/>
    <dgm:cxn modelId="{22EBD717-8681-4A7D-B3DA-205619E5EBDE}" type="presParOf" srcId="{A74BD4AD-B1F8-40F6-A667-C4A96B1683BA}" destId="{44930BED-6727-45EA-8225-51EEFC33151A}" srcOrd="0" destOrd="0" presId="urn:microsoft.com/office/officeart/2009/3/layout/HorizontalOrganizationChart"/>
    <dgm:cxn modelId="{A370DBC1-D2E1-49F7-9EC9-F6763B71EBA5}" type="presParOf" srcId="{44930BED-6727-45EA-8225-51EEFC33151A}" destId="{405DC8BF-A3E6-4D42-B681-EC81E556E67D}" srcOrd="0" destOrd="0" presId="urn:microsoft.com/office/officeart/2009/3/layout/HorizontalOrganizationChart"/>
    <dgm:cxn modelId="{FA43F537-1958-40F0-B40A-CBDF25E19378}" type="presParOf" srcId="{44930BED-6727-45EA-8225-51EEFC33151A}" destId="{CCD40066-C737-40E9-A5FC-11786A8CD873}" srcOrd="1" destOrd="0" presId="urn:microsoft.com/office/officeart/2009/3/layout/HorizontalOrganizationChart"/>
    <dgm:cxn modelId="{FE599530-E6EA-4CEB-9E23-E698FFBFC9CA}" type="presParOf" srcId="{A74BD4AD-B1F8-40F6-A667-C4A96B1683BA}" destId="{68214F23-3B89-4752-BD5B-8CEBDC9D10ED}" srcOrd="1" destOrd="0" presId="urn:microsoft.com/office/officeart/2009/3/layout/HorizontalOrganizationChart"/>
    <dgm:cxn modelId="{707A13B0-AFF9-40E1-B845-34EF50663535}" type="presParOf" srcId="{A74BD4AD-B1F8-40F6-A667-C4A96B1683BA}" destId="{D80D1A19-CBC5-476C-BC52-EA8AE078D235}" srcOrd="2" destOrd="0" presId="urn:microsoft.com/office/officeart/2009/3/layout/HorizontalOrganizationChart"/>
    <dgm:cxn modelId="{149D8158-A874-4BF8-9185-2A2B74E55595}" type="presParOf" srcId="{CBCEEA2B-57CE-4F7F-8B24-CE45429F76CE}" destId="{E917BF09-FB8C-4ECF-AAF6-013F3D82F7F2}"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F18F39-B8EB-4513-A4F5-6DFEB82CDA6C}" type="doc">
      <dgm:prSet loTypeId="urn:microsoft.com/office/officeart/2009/3/layout/HorizontalOrganizationChart" loCatId="hierarchy" qsTypeId="urn:microsoft.com/office/officeart/2005/8/quickstyle/simple3" qsCatId="simple" csTypeId="urn:microsoft.com/office/officeart/2005/8/colors/accent6_3" csCatId="accent6" phldr="1"/>
      <dgm:spPr/>
      <dgm:t>
        <a:bodyPr/>
        <a:lstStyle/>
        <a:p>
          <a:endParaRPr lang="tr-TR"/>
        </a:p>
      </dgm:t>
    </dgm:pt>
    <dgm:pt modelId="{005FE855-DEEF-45C6-B94D-BC3B4C6B2B65}">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Kişilerle İlgili Riskler</a:t>
          </a:r>
        </a:p>
      </dgm:t>
    </dgm:pt>
    <dgm:pt modelId="{17FC1F13-8421-4EE2-9AC8-F2151961BF6D}" cxnId="{0F092C52-DFD7-41D2-959C-8AC3CD0E9A89}" type="parTrans">
      <dgm:prSet/>
      <dgm:spPr/>
      <dgm:t>
        <a:bodyPr/>
        <a:lstStyle/>
        <a:p>
          <a:endParaRPr lang="tr-TR"/>
        </a:p>
      </dgm:t>
    </dgm:pt>
    <dgm:pt modelId="{AEDA31DF-607E-4882-98B8-85E0ADBDEA98}" cxnId="{0F092C52-DFD7-41D2-959C-8AC3CD0E9A89}" type="sibTrans">
      <dgm:prSet/>
      <dgm:spPr/>
      <dgm:t>
        <a:bodyPr/>
        <a:lstStyle/>
        <a:p>
          <a:endParaRPr lang="tr-TR"/>
        </a:p>
      </dgm:t>
    </dgm:pt>
    <dgm:pt modelId="{44C93C6D-D56F-49CC-8934-F73ED77B2EA4}">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Online </a:t>
          </a:r>
          <a:r>
            <a:rPr lang="tr-TR" sz="2000" dirty="0" smtClean="0">
              <a:latin typeface="Calibri" panose="020F0502020204030204" pitchFamily="34" charset="0"/>
              <a:cs typeface="Calibri" panose="020F0502020204030204" pitchFamily="34" charset="0"/>
            </a:rPr>
            <a:t>cinsel istismar</a:t>
          </a:r>
          <a:endParaRPr lang="tr-TR" sz="2000" dirty="0">
            <a:latin typeface="Calibri" panose="020F0502020204030204" pitchFamily="34" charset="0"/>
            <a:cs typeface="Calibri" panose="020F0502020204030204" pitchFamily="34" charset="0"/>
          </a:endParaRPr>
        </a:p>
      </dgm:t>
    </dgm:pt>
    <dgm:pt modelId="{B5297CAC-2AFB-40DC-90B1-6C47D650CF17}" cxnId="{4A8DB027-30CE-4895-8581-7235044848C3}" type="parTrans">
      <dgm:prSet/>
      <dgm:spPr/>
      <dgm:t>
        <a:bodyPr/>
        <a:lstStyle/>
        <a:p>
          <a:endParaRPr lang="tr-TR"/>
        </a:p>
      </dgm:t>
    </dgm:pt>
    <dgm:pt modelId="{C4333A70-9DBC-48CE-8FAE-35B2B4D7B157}" cxnId="{4A8DB027-30CE-4895-8581-7235044848C3}" type="sibTrans">
      <dgm:prSet/>
      <dgm:spPr/>
      <dgm:t>
        <a:bodyPr/>
        <a:lstStyle/>
        <a:p>
          <a:endParaRPr lang="tr-TR"/>
        </a:p>
      </dgm:t>
    </dgm:pt>
    <dgm:pt modelId="{2F3AD9C7-C451-427D-99D5-E0E2E6F8258C}">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Siber zorbalık</a:t>
          </a:r>
        </a:p>
      </dgm:t>
    </dgm:pt>
    <dgm:pt modelId="{74880D32-E80B-48DD-B94F-CC8A5046FA7E}" cxnId="{5D6086B1-C21B-400A-AE8C-0853CC6DD3A5}" type="parTrans">
      <dgm:prSet/>
      <dgm:spPr/>
      <dgm:t>
        <a:bodyPr/>
        <a:lstStyle/>
        <a:p>
          <a:endParaRPr lang="tr-TR"/>
        </a:p>
      </dgm:t>
    </dgm:pt>
    <dgm:pt modelId="{38BE53B8-A022-4C48-AC2A-7CE92521157B}" cxnId="{5D6086B1-C21B-400A-AE8C-0853CC6DD3A5}" type="sibTrans">
      <dgm:prSet/>
      <dgm:spPr/>
      <dgm:t>
        <a:bodyPr/>
        <a:lstStyle/>
        <a:p>
          <a:endParaRPr lang="tr-TR"/>
        </a:p>
      </dgm:t>
    </dgm:pt>
    <dgm:pt modelId="{A1CBAE66-B329-40E0-AD6E-D3F149EAC4B3}">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Kötü niyetli kişilerle tanışma, iletişim kurma </a:t>
          </a:r>
        </a:p>
      </dgm:t>
    </dgm:pt>
    <dgm:pt modelId="{7AE6E5C2-AEF5-4DE4-BC18-3C561CD1A9D3}" cxnId="{2DC58FEC-283D-4176-BC05-03E740FE9539}" type="parTrans">
      <dgm:prSet/>
      <dgm:spPr/>
      <dgm:t>
        <a:bodyPr/>
        <a:lstStyle/>
        <a:p>
          <a:endParaRPr lang="tr-TR"/>
        </a:p>
      </dgm:t>
    </dgm:pt>
    <dgm:pt modelId="{98143D7E-4BBA-486C-8DFC-8D791BAFCA2A}" cxnId="{2DC58FEC-283D-4176-BC05-03E740FE9539}" type="sibTrans">
      <dgm:prSet/>
      <dgm:spPr/>
      <dgm:t>
        <a:bodyPr/>
        <a:lstStyle/>
        <a:p>
          <a:endParaRPr lang="tr-TR"/>
        </a:p>
      </dgm:t>
    </dgm:pt>
    <dgm:pt modelId="{AA2958A3-EDC9-49D8-AC13-C47A87118F55}" type="pres">
      <dgm:prSet presAssocID="{72F18F39-B8EB-4513-A4F5-6DFEB82CDA6C}" presName="hierChild1" presStyleCnt="0">
        <dgm:presLayoutVars>
          <dgm:orgChart val="1"/>
          <dgm:chPref val="1"/>
          <dgm:dir/>
          <dgm:animOne val="branch"/>
          <dgm:animLvl val="lvl"/>
          <dgm:resizeHandles/>
        </dgm:presLayoutVars>
      </dgm:prSet>
      <dgm:spPr/>
      <dgm:t>
        <a:bodyPr/>
        <a:lstStyle/>
        <a:p>
          <a:endParaRPr lang="tr-TR"/>
        </a:p>
      </dgm:t>
    </dgm:pt>
    <dgm:pt modelId="{B732D8B3-6688-4C17-811B-164F3DE5AC07}" type="pres">
      <dgm:prSet presAssocID="{005FE855-DEEF-45C6-B94D-BC3B4C6B2B65}" presName="hierRoot1" presStyleCnt="0">
        <dgm:presLayoutVars>
          <dgm:hierBranch val="init"/>
        </dgm:presLayoutVars>
      </dgm:prSet>
      <dgm:spPr/>
    </dgm:pt>
    <dgm:pt modelId="{FA1C2263-F7B7-41CE-B308-27D8B397370F}" type="pres">
      <dgm:prSet presAssocID="{005FE855-DEEF-45C6-B94D-BC3B4C6B2B65}" presName="rootComposite1" presStyleCnt="0"/>
      <dgm:spPr/>
    </dgm:pt>
    <dgm:pt modelId="{ED3448B8-72D0-4AA3-B6E0-B8B4DA1ADC0A}" type="pres">
      <dgm:prSet presAssocID="{005FE855-DEEF-45C6-B94D-BC3B4C6B2B65}" presName="rootText1" presStyleLbl="node0" presStyleIdx="0" presStyleCnt="1" custScaleX="41478" custScaleY="51319">
        <dgm:presLayoutVars>
          <dgm:chPref val="3"/>
        </dgm:presLayoutVars>
      </dgm:prSet>
      <dgm:spPr/>
      <dgm:t>
        <a:bodyPr/>
        <a:lstStyle/>
        <a:p>
          <a:endParaRPr lang="tr-TR"/>
        </a:p>
      </dgm:t>
    </dgm:pt>
    <dgm:pt modelId="{6C45E6E9-1B90-4FE1-BC14-90F7041CC918}" type="pres">
      <dgm:prSet presAssocID="{005FE855-DEEF-45C6-B94D-BC3B4C6B2B65}" presName="rootConnector1" presStyleLbl="node1" presStyleIdx="0" presStyleCnt="0"/>
      <dgm:spPr/>
      <dgm:t>
        <a:bodyPr/>
        <a:lstStyle/>
        <a:p>
          <a:endParaRPr lang="tr-TR"/>
        </a:p>
      </dgm:t>
    </dgm:pt>
    <dgm:pt modelId="{7BF67B02-E600-47CF-B73B-0E9D4B919CAE}" type="pres">
      <dgm:prSet presAssocID="{005FE855-DEEF-45C6-B94D-BC3B4C6B2B65}" presName="hierChild2" presStyleCnt="0"/>
      <dgm:spPr/>
    </dgm:pt>
    <dgm:pt modelId="{732EF36E-8D32-48E9-A386-09AAF0B2588C}" type="pres">
      <dgm:prSet presAssocID="{B5297CAC-2AFB-40DC-90B1-6C47D650CF17}" presName="Name64" presStyleLbl="parChTrans1D2" presStyleIdx="0" presStyleCnt="3"/>
      <dgm:spPr/>
      <dgm:t>
        <a:bodyPr/>
        <a:lstStyle/>
        <a:p>
          <a:endParaRPr lang="tr-TR"/>
        </a:p>
      </dgm:t>
    </dgm:pt>
    <dgm:pt modelId="{D249308E-EA0A-4A79-9166-8208627306A6}" type="pres">
      <dgm:prSet presAssocID="{44C93C6D-D56F-49CC-8934-F73ED77B2EA4}" presName="hierRoot2" presStyleCnt="0">
        <dgm:presLayoutVars>
          <dgm:hierBranch val="init"/>
        </dgm:presLayoutVars>
      </dgm:prSet>
      <dgm:spPr/>
    </dgm:pt>
    <dgm:pt modelId="{233D2A81-9CF5-490F-9E66-53F487CA97B5}" type="pres">
      <dgm:prSet presAssocID="{44C93C6D-D56F-49CC-8934-F73ED77B2EA4}" presName="rootComposite" presStyleCnt="0"/>
      <dgm:spPr/>
    </dgm:pt>
    <dgm:pt modelId="{16912C7E-7371-40FF-B2AB-82DA8DA4A7D8}" type="pres">
      <dgm:prSet presAssocID="{44C93C6D-D56F-49CC-8934-F73ED77B2EA4}" presName="rootText" presStyleLbl="node2" presStyleIdx="0" presStyleCnt="3" custScaleX="79606" custScaleY="48024">
        <dgm:presLayoutVars>
          <dgm:chPref val="3"/>
        </dgm:presLayoutVars>
      </dgm:prSet>
      <dgm:spPr/>
      <dgm:t>
        <a:bodyPr/>
        <a:lstStyle/>
        <a:p>
          <a:endParaRPr lang="tr-TR"/>
        </a:p>
      </dgm:t>
    </dgm:pt>
    <dgm:pt modelId="{64011A06-9B25-442A-8AFE-2873B6B9A660}" type="pres">
      <dgm:prSet presAssocID="{44C93C6D-D56F-49CC-8934-F73ED77B2EA4}" presName="rootConnector" presStyleLbl="node2" presStyleIdx="0" presStyleCnt="3"/>
      <dgm:spPr/>
      <dgm:t>
        <a:bodyPr/>
        <a:lstStyle/>
        <a:p>
          <a:endParaRPr lang="tr-TR"/>
        </a:p>
      </dgm:t>
    </dgm:pt>
    <dgm:pt modelId="{49004ABC-5318-4EC9-B3D9-554E21D5412B}" type="pres">
      <dgm:prSet presAssocID="{44C93C6D-D56F-49CC-8934-F73ED77B2EA4}" presName="hierChild4" presStyleCnt="0"/>
      <dgm:spPr/>
    </dgm:pt>
    <dgm:pt modelId="{4C67B1C0-8935-4F01-B06F-306E22811930}" type="pres">
      <dgm:prSet presAssocID="{44C93C6D-D56F-49CC-8934-F73ED77B2EA4}" presName="hierChild5" presStyleCnt="0"/>
      <dgm:spPr/>
    </dgm:pt>
    <dgm:pt modelId="{2C804D69-6CA0-4E9C-B01C-4A17D13F4F73}" type="pres">
      <dgm:prSet presAssocID="{74880D32-E80B-48DD-B94F-CC8A5046FA7E}" presName="Name64" presStyleLbl="parChTrans1D2" presStyleIdx="1" presStyleCnt="3"/>
      <dgm:spPr/>
      <dgm:t>
        <a:bodyPr/>
        <a:lstStyle/>
        <a:p>
          <a:endParaRPr lang="tr-TR"/>
        </a:p>
      </dgm:t>
    </dgm:pt>
    <dgm:pt modelId="{4DFBC956-10C4-447C-8D36-A4A5113B8523}" type="pres">
      <dgm:prSet presAssocID="{2F3AD9C7-C451-427D-99D5-E0E2E6F8258C}" presName="hierRoot2" presStyleCnt="0">
        <dgm:presLayoutVars>
          <dgm:hierBranch val="init"/>
        </dgm:presLayoutVars>
      </dgm:prSet>
      <dgm:spPr/>
    </dgm:pt>
    <dgm:pt modelId="{D1B2BE3A-604C-4158-B025-F6DB3EFBE181}" type="pres">
      <dgm:prSet presAssocID="{2F3AD9C7-C451-427D-99D5-E0E2E6F8258C}" presName="rootComposite" presStyleCnt="0"/>
      <dgm:spPr/>
    </dgm:pt>
    <dgm:pt modelId="{919B44BB-19BA-418A-BF87-3203459539CD}" type="pres">
      <dgm:prSet presAssocID="{2F3AD9C7-C451-427D-99D5-E0E2E6F8258C}" presName="rootText" presStyleLbl="node2" presStyleIdx="1" presStyleCnt="3" custScaleX="79606" custScaleY="48024">
        <dgm:presLayoutVars>
          <dgm:chPref val="3"/>
        </dgm:presLayoutVars>
      </dgm:prSet>
      <dgm:spPr/>
      <dgm:t>
        <a:bodyPr/>
        <a:lstStyle/>
        <a:p>
          <a:endParaRPr lang="tr-TR"/>
        </a:p>
      </dgm:t>
    </dgm:pt>
    <dgm:pt modelId="{EB977975-27E2-4197-89C4-482F94B13967}" type="pres">
      <dgm:prSet presAssocID="{2F3AD9C7-C451-427D-99D5-E0E2E6F8258C}" presName="rootConnector" presStyleLbl="node2" presStyleIdx="1" presStyleCnt="3"/>
      <dgm:spPr/>
      <dgm:t>
        <a:bodyPr/>
        <a:lstStyle/>
        <a:p>
          <a:endParaRPr lang="tr-TR"/>
        </a:p>
      </dgm:t>
    </dgm:pt>
    <dgm:pt modelId="{8DE9B97B-56B1-4421-95B8-110603AADF2F}" type="pres">
      <dgm:prSet presAssocID="{2F3AD9C7-C451-427D-99D5-E0E2E6F8258C}" presName="hierChild4" presStyleCnt="0"/>
      <dgm:spPr/>
    </dgm:pt>
    <dgm:pt modelId="{6B20F91F-AE8C-4657-999B-052B08283F92}" type="pres">
      <dgm:prSet presAssocID="{2F3AD9C7-C451-427D-99D5-E0E2E6F8258C}" presName="hierChild5" presStyleCnt="0"/>
      <dgm:spPr/>
    </dgm:pt>
    <dgm:pt modelId="{61837624-E22B-4637-9487-8F0888750A3D}" type="pres">
      <dgm:prSet presAssocID="{7AE6E5C2-AEF5-4DE4-BC18-3C561CD1A9D3}" presName="Name64" presStyleLbl="parChTrans1D2" presStyleIdx="2" presStyleCnt="3"/>
      <dgm:spPr/>
      <dgm:t>
        <a:bodyPr/>
        <a:lstStyle/>
        <a:p>
          <a:endParaRPr lang="tr-TR"/>
        </a:p>
      </dgm:t>
    </dgm:pt>
    <dgm:pt modelId="{18AABDD9-634B-4F98-A52B-C8EFA648A886}" type="pres">
      <dgm:prSet presAssocID="{A1CBAE66-B329-40E0-AD6E-D3F149EAC4B3}" presName="hierRoot2" presStyleCnt="0">
        <dgm:presLayoutVars>
          <dgm:hierBranch val="init"/>
        </dgm:presLayoutVars>
      </dgm:prSet>
      <dgm:spPr/>
    </dgm:pt>
    <dgm:pt modelId="{FC1FE51D-63FE-4D50-95DC-04C0AE795158}" type="pres">
      <dgm:prSet presAssocID="{A1CBAE66-B329-40E0-AD6E-D3F149EAC4B3}" presName="rootComposite" presStyleCnt="0"/>
      <dgm:spPr/>
    </dgm:pt>
    <dgm:pt modelId="{A04A422F-C009-4F62-AD56-732075337B07}" type="pres">
      <dgm:prSet presAssocID="{A1CBAE66-B329-40E0-AD6E-D3F149EAC4B3}" presName="rootText" presStyleLbl="node2" presStyleIdx="2" presStyleCnt="3" custScaleX="79610" custScaleY="77299">
        <dgm:presLayoutVars>
          <dgm:chPref val="3"/>
        </dgm:presLayoutVars>
      </dgm:prSet>
      <dgm:spPr/>
      <dgm:t>
        <a:bodyPr/>
        <a:lstStyle/>
        <a:p>
          <a:endParaRPr lang="tr-TR"/>
        </a:p>
      </dgm:t>
    </dgm:pt>
    <dgm:pt modelId="{56AC5144-DEAF-4F43-A0B2-F8533AE72921}" type="pres">
      <dgm:prSet presAssocID="{A1CBAE66-B329-40E0-AD6E-D3F149EAC4B3}" presName="rootConnector" presStyleLbl="node2" presStyleIdx="2" presStyleCnt="3"/>
      <dgm:spPr/>
      <dgm:t>
        <a:bodyPr/>
        <a:lstStyle/>
        <a:p>
          <a:endParaRPr lang="tr-TR"/>
        </a:p>
      </dgm:t>
    </dgm:pt>
    <dgm:pt modelId="{7633BE6B-A17D-495C-9F07-0FF00B789800}" type="pres">
      <dgm:prSet presAssocID="{A1CBAE66-B329-40E0-AD6E-D3F149EAC4B3}" presName="hierChild4" presStyleCnt="0"/>
      <dgm:spPr/>
    </dgm:pt>
    <dgm:pt modelId="{FAB710FE-56CC-4EBC-9774-1DCF2237FFD5}" type="pres">
      <dgm:prSet presAssocID="{A1CBAE66-B329-40E0-AD6E-D3F149EAC4B3}" presName="hierChild5" presStyleCnt="0"/>
      <dgm:spPr/>
    </dgm:pt>
    <dgm:pt modelId="{8CBCD01A-6EE7-487F-8CEC-966BE6E6AB71}" type="pres">
      <dgm:prSet presAssocID="{005FE855-DEEF-45C6-B94D-BC3B4C6B2B65}" presName="hierChild3" presStyleCnt="0"/>
      <dgm:spPr/>
    </dgm:pt>
  </dgm:ptLst>
  <dgm:cxnLst>
    <dgm:cxn modelId="{354CFA07-4E2B-4A97-ACE8-68B7DE415338}" type="presOf" srcId="{74880D32-E80B-48DD-B94F-CC8A5046FA7E}" destId="{2C804D69-6CA0-4E9C-B01C-4A17D13F4F73}" srcOrd="0" destOrd="0" presId="urn:microsoft.com/office/officeart/2009/3/layout/HorizontalOrganizationChart"/>
    <dgm:cxn modelId="{2DC58FEC-283D-4176-BC05-03E740FE9539}" srcId="{005FE855-DEEF-45C6-B94D-BC3B4C6B2B65}" destId="{A1CBAE66-B329-40E0-AD6E-D3F149EAC4B3}" srcOrd="2" destOrd="0" parTransId="{7AE6E5C2-AEF5-4DE4-BC18-3C561CD1A9D3}" sibTransId="{98143D7E-4BBA-486C-8DFC-8D791BAFCA2A}"/>
    <dgm:cxn modelId="{622BA511-9B54-49B7-8ED9-79033A2BB3FD}" type="presOf" srcId="{B5297CAC-2AFB-40DC-90B1-6C47D650CF17}" destId="{732EF36E-8D32-48E9-A386-09AAF0B2588C}" srcOrd="0" destOrd="0" presId="urn:microsoft.com/office/officeart/2009/3/layout/HorizontalOrganizationChart"/>
    <dgm:cxn modelId="{AAD0CCCD-B967-4265-819B-EC9345CE8E2D}" type="presOf" srcId="{A1CBAE66-B329-40E0-AD6E-D3F149EAC4B3}" destId="{56AC5144-DEAF-4F43-A0B2-F8533AE72921}" srcOrd="1" destOrd="0" presId="urn:microsoft.com/office/officeart/2009/3/layout/HorizontalOrganizationChart"/>
    <dgm:cxn modelId="{633B524D-A79F-49B7-BCDD-C55F8B46FE51}" type="presOf" srcId="{72F18F39-B8EB-4513-A4F5-6DFEB82CDA6C}" destId="{AA2958A3-EDC9-49D8-AC13-C47A87118F55}" srcOrd="0" destOrd="0" presId="urn:microsoft.com/office/officeart/2009/3/layout/HorizontalOrganizationChart"/>
    <dgm:cxn modelId="{B7F095A8-35E4-4E33-A0AB-C33F79529F20}" type="presOf" srcId="{2F3AD9C7-C451-427D-99D5-E0E2E6F8258C}" destId="{EB977975-27E2-4197-89C4-482F94B13967}" srcOrd="1" destOrd="0" presId="urn:microsoft.com/office/officeart/2009/3/layout/HorizontalOrganizationChart"/>
    <dgm:cxn modelId="{B19F8B7D-497F-41A9-AD42-02AE1C0CB4F2}" type="presOf" srcId="{005FE855-DEEF-45C6-B94D-BC3B4C6B2B65}" destId="{ED3448B8-72D0-4AA3-B6E0-B8B4DA1ADC0A}" srcOrd="0" destOrd="0" presId="urn:microsoft.com/office/officeart/2009/3/layout/HorizontalOrganizationChart"/>
    <dgm:cxn modelId="{C2BD2FA8-63D3-492B-88E3-4D2E635AA169}" type="presOf" srcId="{005FE855-DEEF-45C6-B94D-BC3B4C6B2B65}" destId="{6C45E6E9-1B90-4FE1-BC14-90F7041CC918}" srcOrd="1" destOrd="0" presId="urn:microsoft.com/office/officeart/2009/3/layout/HorizontalOrganizationChart"/>
    <dgm:cxn modelId="{24A7C955-EA7B-4860-B128-31E767BB9651}" type="presOf" srcId="{44C93C6D-D56F-49CC-8934-F73ED77B2EA4}" destId="{64011A06-9B25-442A-8AFE-2873B6B9A660}" srcOrd="1" destOrd="0" presId="urn:microsoft.com/office/officeart/2009/3/layout/HorizontalOrganizationChart"/>
    <dgm:cxn modelId="{0F092C52-DFD7-41D2-959C-8AC3CD0E9A89}" srcId="{72F18F39-B8EB-4513-A4F5-6DFEB82CDA6C}" destId="{005FE855-DEEF-45C6-B94D-BC3B4C6B2B65}" srcOrd="0" destOrd="0" parTransId="{17FC1F13-8421-4EE2-9AC8-F2151961BF6D}" sibTransId="{AEDA31DF-607E-4882-98B8-85E0ADBDEA98}"/>
    <dgm:cxn modelId="{7DB86ED7-0C7E-4866-8CBB-DF2388B6B1CB}" type="presOf" srcId="{7AE6E5C2-AEF5-4DE4-BC18-3C561CD1A9D3}" destId="{61837624-E22B-4637-9487-8F0888750A3D}" srcOrd="0" destOrd="0" presId="urn:microsoft.com/office/officeart/2009/3/layout/HorizontalOrganizationChart"/>
    <dgm:cxn modelId="{4A8DB027-30CE-4895-8581-7235044848C3}" srcId="{005FE855-DEEF-45C6-B94D-BC3B4C6B2B65}" destId="{44C93C6D-D56F-49CC-8934-F73ED77B2EA4}" srcOrd="0" destOrd="0" parTransId="{B5297CAC-2AFB-40DC-90B1-6C47D650CF17}" sibTransId="{C4333A70-9DBC-48CE-8FAE-35B2B4D7B157}"/>
    <dgm:cxn modelId="{269281A5-C6DA-416F-9869-111D11264B31}" type="presOf" srcId="{2F3AD9C7-C451-427D-99D5-E0E2E6F8258C}" destId="{919B44BB-19BA-418A-BF87-3203459539CD}" srcOrd="0" destOrd="0" presId="urn:microsoft.com/office/officeart/2009/3/layout/HorizontalOrganizationChart"/>
    <dgm:cxn modelId="{5D6086B1-C21B-400A-AE8C-0853CC6DD3A5}" srcId="{005FE855-DEEF-45C6-B94D-BC3B4C6B2B65}" destId="{2F3AD9C7-C451-427D-99D5-E0E2E6F8258C}" srcOrd="1" destOrd="0" parTransId="{74880D32-E80B-48DD-B94F-CC8A5046FA7E}" sibTransId="{38BE53B8-A022-4C48-AC2A-7CE92521157B}"/>
    <dgm:cxn modelId="{A524A838-D6E5-40B9-AD29-4082657F3F1A}" type="presOf" srcId="{44C93C6D-D56F-49CC-8934-F73ED77B2EA4}" destId="{16912C7E-7371-40FF-B2AB-82DA8DA4A7D8}" srcOrd="0" destOrd="0" presId="urn:microsoft.com/office/officeart/2009/3/layout/HorizontalOrganizationChart"/>
    <dgm:cxn modelId="{4A359C32-D3EC-45F9-83F1-F818CB9813F3}" type="presOf" srcId="{A1CBAE66-B329-40E0-AD6E-D3F149EAC4B3}" destId="{A04A422F-C009-4F62-AD56-732075337B07}" srcOrd="0" destOrd="0" presId="urn:microsoft.com/office/officeart/2009/3/layout/HorizontalOrganizationChart"/>
    <dgm:cxn modelId="{30A97213-A52A-4289-A725-BBEA8014287F}" type="presParOf" srcId="{AA2958A3-EDC9-49D8-AC13-C47A87118F55}" destId="{B732D8B3-6688-4C17-811B-164F3DE5AC07}" srcOrd="0" destOrd="0" presId="urn:microsoft.com/office/officeart/2009/3/layout/HorizontalOrganizationChart"/>
    <dgm:cxn modelId="{4E767F2F-0A69-4CDC-9256-4F13581E13BF}" type="presParOf" srcId="{B732D8B3-6688-4C17-811B-164F3DE5AC07}" destId="{FA1C2263-F7B7-41CE-B308-27D8B397370F}" srcOrd="0" destOrd="0" presId="urn:microsoft.com/office/officeart/2009/3/layout/HorizontalOrganizationChart"/>
    <dgm:cxn modelId="{B35F2DD5-BD3A-4D9B-BAD7-DD6A19AAD7A8}" type="presParOf" srcId="{FA1C2263-F7B7-41CE-B308-27D8B397370F}" destId="{ED3448B8-72D0-4AA3-B6E0-B8B4DA1ADC0A}" srcOrd="0" destOrd="0" presId="urn:microsoft.com/office/officeart/2009/3/layout/HorizontalOrganizationChart"/>
    <dgm:cxn modelId="{227795B4-6B0D-45BB-8DB2-3770599B4407}" type="presParOf" srcId="{FA1C2263-F7B7-41CE-B308-27D8B397370F}" destId="{6C45E6E9-1B90-4FE1-BC14-90F7041CC918}" srcOrd="1" destOrd="0" presId="urn:microsoft.com/office/officeart/2009/3/layout/HorizontalOrganizationChart"/>
    <dgm:cxn modelId="{E28B4F8F-98B7-499F-AE6F-52FE2ED8C8DD}" type="presParOf" srcId="{B732D8B3-6688-4C17-811B-164F3DE5AC07}" destId="{7BF67B02-E600-47CF-B73B-0E9D4B919CAE}" srcOrd="1" destOrd="0" presId="urn:microsoft.com/office/officeart/2009/3/layout/HorizontalOrganizationChart"/>
    <dgm:cxn modelId="{9B1D5ED2-2473-4306-A378-B9BB43FBA3DA}" type="presParOf" srcId="{7BF67B02-E600-47CF-B73B-0E9D4B919CAE}" destId="{732EF36E-8D32-48E9-A386-09AAF0B2588C}" srcOrd="0" destOrd="0" presId="urn:microsoft.com/office/officeart/2009/3/layout/HorizontalOrganizationChart"/>
    <dgm:cxn modelId="{65B3E5A7-AA64-4296-8676-467932855DF5}" type="presParOf" srcId="{7BF67B02-E600-47CF-B73B-0E9D4B919CAE}" destId="{D249308E-EA0A-4A79-9166-8208627306A6}" srcOrd="1" destOrd="0" presId="urn:microsoft.com/office/officeart/2009/3/layout/HorizontalOrganizationChart"/>
    <dgm:cxn modelId="{00791A95-73FA-41AA-83B7-33430D916DA0}" type="presParOf" srcId="{D249308E-EA0A-4A79-9166-8208627306A6}" destId="{233D2A81-9CF5-490F-9E66-53F487CA97B5}" srcOrd="0" destOrd="0" presId="urn:microsoft.com/office/officeart/2009/3/layout/HorizontalOrganizationChart"/>
    <dgm:cxn modelId="{66B5B348-8CB5-462B-B4FB-CFB861A844C8}" type="presParOf" srcId="{233D2A81-9CF5-490F-9E66-53F487CA97B5}" destId="{16912C7E-7371-40FF-B2AB-82DA8DA4A7D8}" srcOrd="0" destOrd="0" presId="urn:microsoft.com/office/officeart/2009/3/layout/HorizontalOrganizationChart"/>
    <dgm:cxn modelId="{6BCCC0C9-44EB-4051-AE16-699585D254DA}" type="presParOf" srcId="{233D2A81-9CF5-490F-9E66-53F487CA97B5}" destId="{64011A06-9B25-442A-8AFE-2873B6B9A660}" srcOrd="1" destOrd="0" presId="urn:microsoft.com/office/officeart/2009/3/layout/HorizontalOrganizationChart"/>
    <dgm:cxn modelId="{69F9B47E-C0E0-4641-91E2-A60EB89E65FF}" type="presParOf" srcId="{D249308E-EA0A-4A79-9166-8208627306A6}" destId="{49004ABC-5318-4EC9-B3D9-554E21D5412B}" srcOrd="1" destOrd="0" presId="urn:microsoft.com/office/officeart/2009/3/layout/HorizontalOrganizationChart"/>
    <dgm:cxn modelId="{17A5261E-A56B-48D9-828E-12128400EAC6}" type="presParOf" srcId="{D249308E-EA0A-4A79-9166-8208627306A6}" destId="{4C67B1C0-8935-4F01-B06F-306E22811930}" srcOrd="2" destOrd="0" presId="urn:microsoft.com/office/officeart/2009/3/layout/HorizontalOrganizationChart"/>
    <dgm:cxn modelId="{C64F9626-736E-4A9A-B167-197B45F21E98}" type="presParOf" srcId="{7BF67B02-E600-47CF-B73B-0E9D4B919CAE}" destId="{2C804D69-6CA0-4E9C-B01C-4A17D13F4F73}" srcOrd="2" destOrd="0" presId="urn:microsoft.com/office/officeart/2009/3/layout/HorizontalOrganizationChart"/>
    <dgm:cxn modelId="{500E6F7A-276D-4C64-B56B-1912AAC3F8F4}" type="presParOf" srcId="{7BF67B02-E600-47CF-B73B-0E9D4B919CAE}" destId="{4DFBC956-10C4-447C-8D36-A4A5113B8523}" srcOrd="3" destOrd="0" presId="urn:microsoft.com/office/officeart/2009/3/layout/HorizontalOrganizationChart"/>
    <dgm:cxn modelId="{159209C2-20BC-47F0-AFFB-74231334AB24}" type="presParOf" srcId="{4DFBC956-10C4-447C-8D36-A4A5113B8523}" destId="{D1B2BE3A-604C-4158-B025-F6DB3EFBE181}" srcOrd="0" destOrd="0" presId="urn:microsoft.com/office/officeart/2009/3/layout/HorizontalOrganizationChart"/>
    <dgm:cxn modelId="{CE202620-5270-4AF7-A3B7-466F5D33520C}" type="presParOf" srcId="{D1B2BE3A-604C-4158-B025-F6DB3EFBE181}" destId="{919B44BB-19BA-418A-BF87-3203459539CD}" srcOrd="0" destOrd="0" presId="urn:microsoft.com/office/officeart/2009/3/layout/HorizontalOrganizationChart"/>
    <dgm:cxn modelId="{DF82487E-EDD6-42B8-B6CF-32F9CC9DAD31}" type="presParOf" srcId="{D1B2BE3A-604C-4158-B025-F6DB3EFBE181}" destId="{EB977975-27E2-4197-89C4-482F94B13967}" srcOrd="1" destOrd="0" presId="urn:microsoft.com/office/officeart/2009/3/layout/HorizontalOrganizationChart"/>
    <dgm:cxn modelId="{1D25B60A-9FC6-4B2D-983C-03DF47964D8B}" type="presParOf" srcId="{4DFBC956-10C4-447C-8D36-A4A5113B8523}" destId="{8DE9B97B-56B1-4421-95B8-110603AADF2F}" srcOrd="1" destOrd="0" presId="urn:microsoft.com/office/officeart/2009/3/layout/HorizontalOrganizationChart"/>
    <dgm:cxn modelId="{2DFCA366-39D4-4C26-8F79-5B4DEDB059A9}" type="presParOf" srcId="{4DFBC956-10C4-447C-8D36-A4A5113B8523}" destId="{6B20F91F-AE8C-4657-999B-052B08283F92}" srcOrd="2" destOrd="0" presId="urn:microsoft.com/office/officeart/2009/3/layout/HorizontalOrganizationChart"/>
    <dgm:cxn modelId="{C92C1AC6-E305-4A5D-9957-8143FD796357}" type="presParOf" srcId="{7BF67B02-E600-47CF-B73B-0E9D4B919CAE}" destId="{61837624-E22B-4637-9487-8F0888750A3D}" srcOrd="4" destOrd="0" presId="urn:microsoft.com/office/officeart/2009/3/layout/HorizontalOrganizationChart"/>
    <dgm:cxn modelId="{308546AE-3C47-4291-A5B2-BB890EC5D8D8}" type="presParOf" srcId="{7BF67B02-E600-47CF-B73B-0E9D4B919CAE}" destId="{18AABDD9-634B-4F98-A52B-C8EFA648A886}" srcOrd="5" destOrd="0" presId="urn:microsoft.com/office/officeart/2009/3/layout/HorizontalOrganizationChart"/>
    <dgm:cxn modelId="{C508CDE7-F628-4803-9ECA-0817E38E16D9}" type="presParOf" srcId="{18AABDD9-634B-4F98-A52B-C8EFA648A886}" destId="{FC1FE51D-63FE-4D50-95DC-04C0AE795158}" srcOrd="0" destOrd="0" presId="urn:microsoft.com/office/officeart/2009/3/layout/HorizontalOrganizationChart"/>
    <dgm:cxn modelId="{D1BDEDE2-157D-4090-A831-DF67A2574CF6}" type="presParOf" srcId="{FC1FE51D-63FE-4D50-95DC-04C0AE795158}" destId="{A04A422F-C009-4F62-AD56-732075337B07}" srcOrd="0" destOrd="0" presId="urn:microsoft.com/office/officeart/2009/3/layout/HorizontalOrganizationChart"/>
    <dgm:cxn modelId="{C89F277B-0D9C-473A-A666-4F4B803AADDE}" type="presParOf" srcId="{FC1FE51D-63FE-4D50-95DC-04C0AE795158}" destId="{56AC5144-DEAF-4F43-A0B2-F8533AE72921}" srcOrd="1" destOrd="0" presId="urn:microsoft.com/office/officeart/2009/3/layout/HorizontalOrganizationChart"/>
    <dgm:cxn modelId="{A56EA487-4E6A-4EE0-98D2-93EA021672D0}" type="presParOf" srcId="{18AABDD9-634B-4F98-A52B-C8EFA648A886}" destId="{7633BE6B-A17D-495C-9F07-0FF00B789800}" srcOrd="1" destOrd="0" presId="urn:microsoft.com/office/officeart/2009/3/layout/HorizontalOrganizationChart"/>
    <dgm:cxn modelId="{FC4C37CB-73D7-4910-990F-CD182565EF95}" type="presParOf" srcId="{18AABDD9-634B-4F98-A52B-C8EFA648A886}" destId="{FAB710FE-56CC-4EBC-9774-1DCF2237FFD5}" srcOrd="2" destOrd="0" presId="urn:microsoft.com/office/officeart/2009/3/layout/HorizontalOrganizationChart"/>
    <dgm:cxn modelId="{CDEBE06B-1156-4BBC-9B39-54131361D7D7}" type="presParOf" srcId="{B732D8B3-6688-4C17-811B-164F3DE5AC07}" destId="{8CBCD01A-6EE7-487F-8CEC-966BE6E6AB71}"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F18F39-B8EB-4513-A4F5-6DFEB82CDA6C}" type="doc">
      <dgm:prSet loTypeId="urn:microsoft.com/office/officeart/2009/3/layout/HorizontalOrganizationChart" loCatId="hierarchy" qsTypeId="urn:microsoft.com/office/officeart/2005/8/quickstyle/simple3" qsCatId="simple" csTypeId="urn:microsoft.com/office/officeart/2005/8/colors/accent6_3" csCatId="accent6" phldr="1"/>
      <dgm:spPr/>
      <dgm:t>
        <a:bodyPr/>
        <a:lstStyle/>
        <a:p>
          <a:endParaRPr lang="tr-TR"/>
        </a:p>
      </dgm:t>
    </dgm:pt>
    <dgm:pt modelId="{005FE855-DEEF-45C6-B94D-BC3B4C6B2B65}">
      <dgm:prSet phldrT="[Metin]"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Ticari Riskler</a:t>
          </a:r>
        </a:p>
      </dgm:t>
    </dgm:pt>
    <dgm:pt modelId="{17FC1F13-8421-4EE2-9AC8-F2151961BF6D}" cxnId="{0F092C52-DFD7-41D2-959C-8AC3CD0E9A89}" type="parTrans">
      <dgm:prSet/>
      <dgm:spPr/>
      <dgm:t>
        <a:bodyPr/>
        <a:lstStyle/>
        <a:p>
          <a:endParaRPr lang="tr-TR"/>
        </a:p>
      </dgm:t>
    </dgm:pt>
    <dgm:pt modelId="{AEDA31DF-607E-4882-98B8-85E0ADBDEA98}" cxnId="{0F092C52-DFD7-41D2-959C-8AC3CD0E9A89}" type="sibTrans">
      <dgm:prSet/>
      <dgm:spPr/>
      <dgm:t>
        <a:bodyPr/>
        <a:lstStyle/>
        <a:p>
          <a:endParaRPr lang="tr-TR"/>
        </a:p>
      </dgm:t>
    </dgm:pt>
    <dgm:pt modelId="{C16D9BC4-9829-4B73-9A9D-EC170F63F49D}">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Yasadışı kumar oynama</a:t>
          </a:r>
        </a:p>
      </dgm:t>
    </dgm:pt>
    <dgm:pt modelId="{ADF24A77-091E-4A86-AFD6-9E4DC0907285}" cxnId="{F1384705-4D7B-4A70-B602-0F5723BBE106}" type="parTrans">
      <dgm:prSet/>
      <dgm:spPr/>
      <dgm:t>
        <a:bodyPr/>
        <a:lstStyle/>
        <a:p>
          <a:endParaRPr lang="tr-TR"/>
        </a:p>
      </dgm:t>
    </dgm:pt>
    <dgm:pt modelId="{23A18DBE-1D85-470E-B5D3-0883EC750AC5}" cxnId="{F1384705-4D7B-4A70-B602-0F5723BBE106}" type="sibTrans">
      <dgm:prSet/>
      <dgm:spPr/>
      <dgm:t>
        <a:bodyPr/>
        <a:lstStyle/>
        <a:p>
          <a:endParaRPr lang="tr-TR"/>
        </a:p>
      </dgm:t>
    </dgm:pt>
    <dgm:pt modelId="{2700E027-A964-40AE-B524-82516EE54D88}">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Kötü niyetli yazılımların yarattığı tehlikeler</a:t>
          </a:r>
        </a:p>
      </dgm:t>
    </dgm:pt>
    <dgm:pt modelId="{97FC4058-D640-426F-B007-0A1413C2D944}" cxnId="{CF49A89A-0E22-45B0-9FD3-E460175DC6EB}" type="parTrans">
      <dgm:prSet/>
      <dgm:spPr/>
      <dgm:t>
        <a:bodyPr/>
        <a:lstStyle/>
        <a:p>
          <a:endParaRPr lang="tr-TR"/>
        </a:p>
      </dgm:t>
    </dgm:pt>
    <dgm:pt modelId="{2CEF4B26-3A5F-435F-935C-C5D8B77AE743}" cxnId="{CF49A89A-0E22-45B0-9FD3-E460175DC6EB}" type="sibTrans">
      <dgm:prSet/>
      <dgm:spPr/>
      <dgm:t>
        <a:bodyPr/>
        <a:lstStyle/>
        <a:p>
          <a:endParaRPr lang="tr-TR"/>
        </a:p>
      </dgm:t>
    </dgm:pt>
    <dgm:pt modelId="{9D32C1B9-96B5-464A-AAD0-AB1FA2F220C0}">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Kişisel bilgilerin satılması</a:t>
          </a:r>
        </a:p>
      </dgm:t>
    </dgm:pt>
    <dgm:pt modelId="{40B06B8C-7C21-4F5E-AADA-2E44C1542F59}" cxnId="{B7D348EB-C05B-428B-8F80-56BB9DE9BAE5}" type="parTrans">
      <dgm:prSet/>
      <dgm:spPr/>
      <dgm:t>
        <a:bodyPr/>
        <a:lstStyle/>
        <a:p>
          <a:endParaRPr lang="tr-TR"/>
        </a:p>
      </dgm:t>
    </dgm:pt>
    <dgm:pt modelId="{F989CBB2-6446-4C30-8B86-DDC5076E1028}" cxnId="{B7D348EB-C05B-428B-8F80-56BB9DE9BAE5}" type="sibTrans">
      <dgm:prSet/>
      <dgm:spPr/>
      <dgm:t>
        <a:bodyPr/>
        <a:lstStyle/>
        <a:p>
          <a:endParaRPr lang="tr-TR"/>
        </a:p>
      </dgm:t>
    </dgm:pt>
    <dgm:pt modelId="{76407D7C-6CEE-4D46-A48B-E216DCCCBB97}">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Aşırı ticari içerik ve yanıltıcı reklamların varlığı</a:t>
          </a:r>
        </a:p>
      </dgm:t>
    </dgm:pt>
    <dgm:pt modelId="{012ECF0D-D9EB-4F3E-BD3A-659278C20273}" cxnId="{24440262-C691-4F71-B4F0-FAD93FDB0BB2}" type="parTrans">
      <dgm:prSet/>
      <dgm:spPr/>
      <dgm:t>
        <a:bodyPr/>
        <a:lstStyle/>
        <a:p>
          <a:endParaRPr lang="tr-TR"/>
        </a:p>
      </dgm:t>
    </dgm:pt>
    <dgm:pt modelId="{0006FD5F-0C52-4850-9C72-2A21F7AE62CD}" cxnId="{24440262-C691-4F71-B4F0-FAD93FDB0BB2}" type="sibTrans">
      <dgm:prSet/>
      <dgm:spPr/>
      <dgm:t>
        <a:bodyPr/>
        <a:lstStyle/>
        <a:p>
          <a:endParaRPr lang="tr-TR"/>
        </a:p>
      </dgm:t>
    </dgm:pt>
    <dgm:pt modelId="{53F0CD0A-C1BE-471E-9D90-829444D75485}">
      <dgm:prSet custT="1"/>
      <dgm:spPr/>
      <dgm:t>
        <a:bodyPr/>
        <a:lstStyle/>
        <a:p>
          <a:pPr>
            <a:buFont typeface="Times New Roman" panose="02020603050405020304" pitchFamily="18" charset="0"/>
            <a:buNone/>
          </a:pPr>
          <a:r>
            <a:rPr lang="tr-TR" sz="2000" dirty="0">
              <a:latin typeface="Calibri" panose="020F0502020204030204" pitchFamily="34" charset="0"/>
              <a:cs typeface="Calibri" panose="020F0502020204030204" pitchFamily="34" charset="0"/>
            </a:rPr>
            <a:t>Telif </a:t>
          </a:r>
          <a:r>
            <a:rPr lang="tr-TR" sz="2000" dirty="0" smtClean="0">
              <a:latin typeface="Calibri" panose="020F0502020204030204" pitchFamily="34" charset="0"/>
              <a:cs typeface="Calibri" panose="020F0502020204030204" pitchFamily="34" charset="0"/>
            </a:rPr>
            <a:t>hakları</a:t>
          </a:r>
          <a:endParaRPr lang="tr-TR" sz="2000" dirty="0">
            <a:latin typeface="Calibri" panose="020F0502020204030204" pitchFamily="34" charset="0"/>
            <a:cs typeface="Calibri" panose="020F0502020204030204" pitchFamily="34" charset="0"/>
          </a:endParaRPr>
        </a:p>
      </dgm:t>
    </dgm:pt>
    <dgm:pt modelId="{81D7DCFF-1EB1-4EB2-A650-0823404BF670}" cxnId="{9E097E6B-DD0B-4967-BBAD-5C7C4078311B}" type="parTrans">
      <dgm:prSet/>
      <dgm:spPr/>
      <dgm:t>
        <a:bodyPr/>
        <a:lstStyle/>
        <a:p>
          <a:endParaRPr lang="tr-TR"/>
        </a:p>
      </dgm:t>
    </dgm:pt>
    <dgm:pt modelId="{6AC532A8-A84B-491C-9953-15AB990FCAB7}" cxnId="{9E097E6B-DD0B-4967-BBAD-5C7C4078311B}" type="sibTrans">
      <dgm:prSet/>
      <dgm:spPr/>
      <dgm:t>
        <a:bodyPr/>
        <a:lstStyle/>
        <a:p>
          <a:endParaRPr lang="tr-TR"/>
        </a:p>
      </dgm:t>
    </dgm:pt>
    <dgm:pt modelId="{D545F560-5363-440F-925B-4808555BFE75}" type="pres">
      <dgm:prSet presAssocID="{72F18F39-B8EB-4513-A4F5-6DFEB82CDA6C}" presName="hierChild1" presStyleCnt="0">
        <dgm:presLayoutVars>
          <dgm:orgChart val="1"/>
          <dgm:chPref val="1"/>
          <dgm:dir/>
          <dgm:animOne val="branch"/>
          <dgm:animLvl val="lvl"/>
          <dgm:resizeHandles/>
        </dgm:presLayoutVars>
      </dgm:prSet>
      <dgm:spPr/>
      <dgm:t>
        <a:bodyPr/>
        <a:lstStyle/>
        <a:p>
          <a:endParaRPr lang="tr-TR"/>
        </a:p>
      </dgm:t>
    </dgm:pt>
    <dgm:pt modelId="{73A41D75-4307-4D78-947F-FDFA96268322}" type="pres">
      <dgm:prSet presAssocID="{005FE855-DEEF-45C6-B94D-BC3B4C6B2B65}" presName="hierRoot1" presStyleCnt="0">
        <dgm:presLayoutVars>
          <dgm:hierBranch val="init"/>
        </dgm:presLayoutVars>
      </dgm:prSet>
      <dgm:spPr/>
    </dgm:pt>
    <dgm:pt modelId="{B4C46953-A7FE-4933-9122-E730BB83F305}" type="pres">
      <dgm:prSet presAssocID="{005FE855-DEEF-45C6-B94D-BC3B4C6B2B65}" presName="rootComposite1" presStyleCnt="0"/>
      <dgm:spPr/>
    </dgm:pt>
    <dgm:pt modelId="{1AEADE6A-7890-4247-ACF7-2B1905968CF6}" type="pres">
      <dgm:prSet presAssocID="{005FE855-DEEF-45C6-B94D-BC3B4C6B2B65}" presName="rootText1" presStyleLbl="node0" presStyleIdx="0" presStyleCnt="1">
        <dgm:presLayoutVars>
          <dgm:chPref val="3"/>
        </dgm:presLayoutVars>
      </dgm:prSet>
      <dgm:spPr/>
      <dgm:t>
        <a:bodyPr/>
        <a:lstStyle/>
        <a:p>
          <a:endParaRPr lang="tr-TR"/>
        </a:p>
      </dgm:t>
    </dgm:pt>
    <dgm:pt modelId="{4599B785-4B70-4AD0-8D7A-D237C4A9BCF1}" type="pres">
      <dgm:prSet presAssocID="{005FE855-DEEF-45C6-B94D-BC3B4C6B2B65}" presName="rootConnector1" presStyleLbl="node1" presStyleIdx="0" presStyleCnt="0"/>
      <dgm:spPr/>
      <dgm:t>
        <a:bodyPr/>
        <a:lstStyle/>
        <a:p>
          <a:endParaRPr lang="tr-TR"/>
        </a:p>
      </dgm:t>
    </dgm:pt>
    <dgm:pt modelId="{98A1AB67-2FCE-41B7-A473-989CC14F3708}" type="pres">
      <dgm:prSet presAssocID="{005FE855-DEEF-45C6-B94D-BC3B4C6B2B65}" presName="hierChild2" presStyleCnt="0"/>
      <dgm:spPr/>
    </dgm:pt>
    <dgm:pt modelId="{666638C0-85A0-4E40-B70F-78B433238F7A}" type="pres">
      <dgm:prSet presAssocID="{ADF24A77-091E-4A86-AFD6-9E4DC0907285}" presName="Name64" presStyleLbl="parChTrans1D2" presStyleIdx="0" presStyleCnt="5"/>
      <dgm:spPr/>
      <dgm:t>
        <a:bodyPr/>
        <a:lstStyle/>
        <a:p>
          <a:endParaRPr lang="tr-TR"/>
        </a:p>
      </dgm:t>
    </dgm:pt>
    <dgm:pt modelId="{F4EE4FDF-A429-4F68-9DD5-D35F30BE8D7E}" type="pres">
      <dgm:prSet presAssocID="{C16D9BC4-9829-4B73-9A9D-EC170F63F49D}" presName="hierRoot2" presStyleCnt="0">
        <dgm:presLayoutVars>
          <dgm:hierBranch val="init"/>
        </dgm:presLayoutVars>
      </dgm:prSet>
      <dgm:spPr/>
    </dgm:pt>
    <dgm:pt modelId="{903FA2C3-385C-4D1C-BCA5-DF16E27F2D2B}" type="pres">
      <dgm:prSet presAssocID="{C16D9BC4-9829-4B73-9A9D-EC170F63F49D}" presName="rootComposite" presStyleCnt="0"/>
      <dgm:spPr/>
    </dgm:pt>
    <dgm:pt modelId="{A616E062-E72E-4A24-81B0-5983986E1F38}" type="pres">
      <dgm:prSet presAssocID="{C16D9BC4-9829-4B73-9A9D-EC170F63F49D}" presName="rootText" presStyleLbl="node2" presStyleIdx="0" presStyleCnt="5">
        <dgm:presLayoutVars>
          <dgm:chPref val="3"/>
        </dgm:presLayoutVars>
      </dgm:prSet>
      <dgm:spPr/>
      <dgm:t>
        <a:bodyPr/>
        <a:lstStyle/>
        <a:p>
          <a:endParaRPr lang="tr-TR"/>
        </a:p>
      </dgm:t>
    </dgm:pt>
    <dgm:pt modelId="{169B07CF-53A3-4D3C-B480-62AD0956B7C3}" type="pres">
      <dgm:prSet presAssocID="{C16D9BC4-9829-4B73-9A9D-EC170F63F49D}" presName="rootConnector" presStyleLbl="node2" presStyleIdx="0" presStyleCnt="5"/>
      <dgm:spPr/>
      <dgm:t>
        <a:bodyPr/>
        <a:lstStyle/>
        <a:p>
          <a:endParaRPr lang="tr-TR"/>
        </a:p>
      </dgm:t>
    </dgm:pt>
    <dgm:pt modelId="{19A697FF-4081-4601-86AB-03F02F6DAEB2}" type="pres">
      <dgm:prSet presAssocID="{C16D9BC4-9829-4B73-9A9D-EC170F63F49D}" presName="hierChild4" presStyleCnt="0"/>
      <dgm:spPr/>
    </dgm:pt>
    <dgm:pt modelId="{B6D6BEAB-11F4-448F-814A-EFB93BA2EA48}" type="pres">
      <dgm:prSet presAssocID="{C16D9BC4-9829-4B73-9A9D-EC170F63F49D}" presName="hierChild5" presStyleCnt="0"/>
      <dgm:spPr/>
    </dgm:pt>
    <dgm:pt modelId="{F1FE109D-5A5A-411A-A95D-8C6592163846}" type="pres">
      <dgm:prSet presAssocID="{97FC4058-D640-426F-B007-0A1413C2D944}" presName="Name64" presStyleLbl="parChTrans1D2" presStyleIdx="1" presStyleCnt="5"/>
      <dgm:spPr/>
      <dgm:t>
        <a:bodyPr/>
        <a:lstStyle/>
        <a:p>
          <a:endParaRPr lang="tr-TR"/>
        </a:p>
      </dgm:t>
    </dgm:pt>
    <dgm:pt modelId="{B6D2279D-7292-47F2-A258-F1C415378C87}" type="pres">
      <dgm:prSet presAssocID="{2700E027-A964-40AE-B524-82516EE54D88}" presName="hierRoot2" presStyleCnt="0">
        <dgm:presLayoutVars>
          <dgm:hierBranch val="init"/>
        </dgm:presLayoutVars>
      </dgm:prSet>
      <dgm:spPr/>
    </dgm:pt>
    <dgm:pt modelId="{58CBC363-C6C8-453C-91D7-97432BED5467}" type="pres">
      <dgm:prSet presAssocID="{2700E027-A964-40AE-B524-82516EE54D88}" presName="rootComposite" presStyleCnt="0"/>
      <dgm:spPr/>
    </dgm:pt>
    <dgm:pt modelId="{94CD74E9-52CE-4A46-983B-962C875EAE0E}" type="pres">
      <dgm:prSet presAssocID="{2700E027-A964-40AE-B524-82516EE54D88}" presName="rootText" presStyleLbl="node2" presStyleIdx="1" presStyleCnt="5">
        <dgm:presLayoutVars>
          <dgm:chPref val="3"/>
        </dgm:presLayoutVars>
      </dgm:prSet>
      <dgm:spPr/>
      <dgm:t>
        <a:bodyPr/>
        <a:lstStyle/>
        <a:p>
          <a:endParaRPr lang="tr-TR"/>
        </a:p>
      </dgm:t>
    </dgm:pt>
    <dgm:pt modelId="{861C854C-C244-4816-8E17-84BAF7EFCD6B}" type="pres">
      <dgm:prSet presAssocID="{2700E027-A964-40AE-B524-82516EE54D88}" presName="rootConnector" presStyleLbl="node2" presStyleIdx="1" presStyleCnt="5"/>
      <dgm:spPr/>
      <dgm:t>
        <a:bodyPr/>
        <a:lstStyle/>
        <a:p>
          <a:endParaRPr lang="tr-TR"/>
        </a:p>
      </dgm:t>
    </dgm:pt>
    <dgm:pt modelId="{A8F2704F-794C-44DB-9F85-7FD5810BED3A}" type="pres">
      <dgm:prSet presAssocID="{2700E027-A964-40AE-B524-82516EE54D88}" presName="hierChild4" presStyleCnt="0"/>
      <dgm:spPr/>
    </dgm:pt>
    <dgm:pt modelId="{383A6BF8-0A43-4AED-8340-0E4FDE79FA5A}" type="pres">
      <dgm:prSet presAssocID="{2700E027-A964-40AE-B524-82516EE54D88}" presName="hierChild5" presStyleCnt="0"/>
      <dgm:spPr/>
    </dgm:pt>
    <dgm:pt modelId="{3AEC9354-BAD9-4D33-9797-BA7CA3A62B60}" type="pres">
      <dgm:prSet presAssocID="{40B06B8C-7C21-4F5E-AADA-2E44C1542F59}" presName="Name64" presStyleLbl="parChTrans1D2" presStyleIdx="2" presStyleCnt="5"/>
      <dgm:spPr/>
      <dgm:t>
        <a:bodyPr/>
        <a:lstStyle/>
        <a:p>
          <a:endParaRPr lang="tr-TR"/>
        </a:p>
      </dgm:t>
    </dgm:pt>
    <dgm:pt modelId="{458C7FB2-A031-4280-B90B-D09F5CD3AE01}" type="pres">
      <dgm:prSet presAssocID="{9D32C1B9-96B5-464A-AAD0-AB1FA2F220C0}" presName="hierRoot2" presStyleCnt="0">
        <dgm:presLayoutVars>
          <dgm:hierBranch val="init"/>
        </dgm:presLayoutVars>
      </dgm:prSet>
      <dgm:spPr/>
    </dgm:pt>
    <dgm:pt modelId="{C1F9386A-6471-4802-875D-B39679E5912F}" type="pres">
      <dgm:prSet presAssocID="{9D32C1B9-96B5-464A-AAD0-AB1FA2F220C0}" presName="rootComposite" presStyleCnt="0"/>
      <dgm:spPr/>
    </dgm:pt>
    <dgm:pt modelId="{B1C5E325-FA3A-4E21-A052-6693940F1AFA}" type="pres">
      <dgm:prSet presAssocID="{9D32C1B9-96B5-464A-AAD0-AB1FA2F220C0}" presName="rootText" presStyleLbl="node2" presStyleIdx="2" presStyleCnt="5">
        <dgm:presLayoutVars>
          <dgm:chPref val="3"/>
        </dgm:presLayoutVars>
      </dgm:prSet>
      <dgm:spPr/>
      <dgm:t>
        <a:bodyPr/>
        <a:lstStyle/>
        <a:p>
          <a:endParaRPr lang="tr-TR"/>
        </a:p>
      </dgm:t>
    </dgm:pt>
    <dgm:pt modelId="{A58BFFE0-2AA4-4147-A2C4-9D556FA26CAE}" type="pres">
      <dgm:prSet presAssocID="{9D32C1B9-96B5-464A-AAD0-AB1FA2F220C0}" presName="rootConnector" presStyleLbl="node2" presStyleIdx="2" presStyleCnt="5"/>
      <dgm:spPr/>
      <dgm:t>
        <a:bodyPr/>
        <a:lstStyle/>
        <a:p>
          <a:endParaRPr lang="tr-TR"/>
        </a:p>
      </dgm:t>
    </dgm:pt>
    <dgm:pt modelId="{EECFDD33-7668-4102-AE76-AA8E3E2BBA65}" type="pres">
      <dgm:prSet presAssocID="{9D32C1B9-96B5-464A-AAD0-AB1FA2F220C0}" presName="hierChild4" presStyleCnt="0"/>
      <dgm:spPr/>
    </dgm:pt>
    <dgm:pt modelId="{2005C73E-1182-4427-AD70-D8A6CB05150A}" type="pres">
      <dgm:prSet presAssocID="{9D32C1B9-96B5-464A-AAD0-AB1FA2F220C0}" presName="hierChild5" presStyleCnt="0"/>
      <dgm:spPr/>
    </dgm:pt>
    <dgm:pt modelId="{A0A7F321-AFBC-4778-928B-492AAECC7C81}" type="pres">
      <dgm:prSet presAssocID="{012ECF0D-D9EB-4F3E-BD3A-659278C20273}" presName="Name64" presStyleLbl="parChTrans1D2" presStyleIdx="3" presStyleCnt="5"/>
      <dgm:spPr/>
      <dgm:t>
        <a:bodyPr/>
        <a:lstStyle/>
        <a:p>
          <a:endParaRPr lang="tr-TR"/>
        </a:p>
      </dgm:t>
    </dgm:pt>
    <dgm:pt modelId="{9B8DC290-A1AC-494F-AE2D-390905A1CE05}" type="pres">
      <dgm:prSet presAssocID="{76407D7C-6CEE-4D46-A48B-E216DCCCBB97}" presName="hierRoot2" presStyleCnt="0">
        <dgm:presLayoutVars>
          <dgm:hierBranch val="init"/>
        </dgm:presLayoutVars>
      </dgm:prSet>
      <dgm:spPr/>
    </dgm:pt>
    <dgm:pt modelId="{C2C4F5BB-2A29-4E0C-97A5-398BB1629758}" type="pres">
      <dgm:prSet presAssocID="{76407D7C-6CEE-4D46-A48B-E216DCCCBB97}" presName="rootComposite" presStyleCnt="0"/>
      <dgm:spPr/>
    </dgm:pt>
    <dgm:pt modelId="{B0603070-ED96-4946-896F-0266DCC24BE5}" type="pres">
      <dgm:prSet presAssocID="{76407D7C-6CEE-4D46-A48B-E216DCCCBB97}" presName="rootText" presStyleLbl="node2" presStyleIdx="3" presStyleCnt="5">
        <dgm:presLayoutVars>
          <dgm:chPref val="3"/>
        </dgm:presLayoutVars>
      </dgm:prSet>
      <dgm:spPr/>
      <dgm:t>
        <a:bodyPr/>
        <a:lstStyle/>
        <a:p>
          <a:endParaRPr lang="tr-TR"/>
        </a:p>
      </dgm:t>
    </dgm:pt>
    <dgm:pt modelId="{2CE8FF5F-F826-4505-A8FD-07A40B1F9B61}" type="pres">
      <dgm:prSet presAssocID="{76407D7C-6CEE-4D46-A48B-E216DCCCBB97}" presName="rootConnector" presStyleLbl="node2" presStyleIdx="3" presStyleCnt="5"/>
      <dgm:spPr/>
      <dgm:t>
        <a:bodyPr/>
        <a:lstStyle/>
        <a:p>
          <a:endParaRPr lang="tr-TR"/>
        </a:p>
      </dgm:t>
    </dgm:pt>
    <dgm:pt modelId="{EBDA3A0F-5EE2-48D4-850B-94E565FE9708}" type="pres">
      <dgm:prSet presAssocID="{76407D7C-6CEE-4D46-A48B-E216DCCCBB97}" presName="hierChild4" presStyleCnt="0"/>
      <dgm:spPr/>
    </dgm:pt>
    <dgm:pt modelId="{3AD1B193-B13C-423E-8827-78F02049C4E2}" type="pres">
      <dgm:prSet presAssocID="{76407D7C-6CEE-4D46-A48B-E216DCCCBB97}" presName="hierChild5" presStyleCnt="0"/>
      <dgm:spPr/>
    </dgm:pt>
    <dgm:pt modelId="{F4BE2A2C-0C01-441E-A503-258D2BA738FA}" type="pres">
      <dgm:prSet presAssocID="{81D7DCFF-1EB1-4EB2-A650-0823404BF670}" presName="Name64" presStyleLbl="parChTrans1D2" presStyleIdx="4" presStyleCnt="5"/>
      <dgm:spPr/>
      <dgm:t>
        <a:bodyPr/>
        <a:lstStyle/>
        <a:p>
          <a:endParaRPr lang="tr-TR"/>
        </a:p>
      </dgm:t>
    </dgm:pt>
    <dgm:pt modelId="{02E1BF10-A7EA-4D07-9DDD-E73FABECB6BD}" type="pres">
      <dgm:prSet presAssocID="{53F0CD0A-C1BE-471E-9D90-829444D75485}" presName="hierRoot2" presStyleCnt="0">
        <dgm:presLayoutVars>
          <dgm:hierBranch val="init"/>
        </dgm:presLayoutVars>
      </dgm:prSet>
      <dgm:spPr/>
    </dgm:pt>
    <dgm:pt modelId="{FDE638A6-5B0E-4F4F-BF63-B16E0788B7DD}" type="pres">
      <dgm:prSet presAssocID="{53F0CD0A-C1BE-471E-9D90-829444D75485}" presName="rootComposite" presStyleCnt="0"/>
      <dgm:spPr/>
    </dgm:pt>
    <dgm:pt modelId="{D0CCFE3F-03CC-4F58-B1C0-01B1C482EFE6}" type="pres">
      <dgm:prSet presAssocID="{53F0CD0A-C1BE-471E-9D90-829444D75485}" presName="rootText" presStyleLbl="node2" presStyleIdx="4" presStyleCnt="5">
        <dgm:presLayoutVars>
          <dgm:chPref val="3"/>
        </dgm:presLayoutVars>
      </dgm:prSet>
      <dgm:spPr/>
      <dgm:t>
        <a:bodyPr/>
        <a:lstStyle/>
        <a:p>
          <a:endParaRPr lang="tr-TR"/>
        </a:p>
      </dgm:t>
    </dgm:pt>
    <dgm:pt modelId="{C9B88F53-FFA4-4FC1-B7E0-D4C5DE3BC99E}" type="pres">
      <dgm:prSet presAssocID="{53F0CD0A-C1BE-471E-9D90-829444D75485}" presName="rootConnector" presStyleLbl="node2" presStyleIdx="4" presStyleCnt="5"/>
      <dgm:spPr/>
      <dgm:t>
        <a:bodyPr/>
        <a:lstStyle/>
        <a:p>
          <a:endParaRPr lang="tr-TR"/>
        </a:p>
      </dgm:t>
    </dgm:pt>
    <dgm:pt modelId="{4DB0C9F9-486B-42C9-8355-D352AEADF418}" type="pres">
      <dgm:prSet presAssocID="{53F0CD0A-C1BE-471E-9D90-829444D75485}" presName="hierChild4" presStyleCnt="0"/>
      <dgm:spPr/>
    </dgm:pt>
    <dgm:pt modelId="{0CE8188C-AF70-431C-8E8D-7533408DBAEA}" type="pres">
      <dgm:prSet presAssocID="{53F0CD0A-C1BE-471E-9D90-829444D75485}" presName="hierChild5" presStyleCnt="0"/>
      <dgm:spPr/>
    </dgm:pt>
    <dgm:pt modelId="{602A414C-FC88-41E1-B789-A9E7023D8562}" type="pres">
      <dgm:prSet presAssocID="{005FE855-DEEF-45C6-B94D-BC3B4C6B2B65}" presName="hierChild3" presStyleCnt="0"/>
      <dgm:spPr/>
    </dgm:pt>
  </dgm:ptLst>
  <dgm:cxnLst>
    <dgm:cxn modelId="{92B09566-8294-4A8F-9452-3226A4C13B45}" type="presOf" srcId="{81D7DCFF-1EB1-4EB2-A650-0823404BF670}" destId="{F4BE2A2C-0C01-441E-A503-258D2BA738FA}" srcOrd="0" destOrd="0" presId="urn:microsoft.com/office/officeart/2009/3/layout/HorizontalOrganizationChart"/>
    <dgm:cxn modelId="{59FBA838-066A-4936-8CF9-10E08BBB27DB}" type="presOf" srcId="{53F0CD0A-C1BE-471E-9D90-829444D75485}" destId="{D0CCFE3F-03CC-4F58-B1C0-01B1C482EFE6}" srcOrd="0" destOrd="0" presId="urn:microsoft.com/office/officeart/2009/3/layout/HorizontalOrganizationChart"/>
    <dgm:cxn modelId="{81CB458D-08E1-45B2-8518-E7BB17E4D2AB}" type="presOf" srcId="{53F0CD0A-C1BE-471E-9D90-829444D75485}" destId="{C9B88F53-FFA4-4FC1-B7E0-D4C5DE3BC99E}" srcOrd="1" destOrd="0" presId="urn:microsoft.com/office/officeart/2009/3/layout/HorizontalOrganizationChart"/>
    <dgm:cxn modelId="{6016629D-87DD-4CF6-9BE1-78BC8BED3541}" type="presOf" srcId="{C16D9BC4-9829-4B73-9A9D-EC170F63F49D}" destId="{169B07CF-53A3-4D3C-B480-62AD0956B7C3}" srcOrd="1" destOrd="0" presId="urn:microsoft.com/office/officeart/2009/3/layout/HorizontalOrganizationChart"/>
    <dgm:cxn modelId="{BA7C3C60-A520-41C4-B529-8C0DC0BF86CF}" type="presOf" srcId="{2700E027-A964-40AE-B524-82516EE54D88}" destId="{861C854C-C244-4816-8E17-84BAF7EFCD6B}" srcOrd="1" destOrd="0" presId="urn:microsoft.com/office/officeart/2009/3/layout/HorizontalOrganizationChart"/>
    <dgm:cxn modelId="{F1384705-4D7B-4A70-B602-0F5723BBE106}" srcId="{005FE855-DEEF-45C6-B94D-BC3B4C6B2B65}" destId="{C16D9BC4-9829-4B73-9A9D-EC170F63F49D}" srcOrd="0" destOrd="0" parTransId="{ADF24A77-091E-4A86-AFD6-9E4DC0907285}" sibTransId="{23A18DBE-1D85-470E-B5D3-0883EC750AC5}"/>
    <dgm:cxn modelId="{B7D348EB-C05B-428B-8F80-56BB9DE9BAE5}" srcId="{005FE855-DEEF-45C6-B94D-BC3B4C6B2B65}" destId="{9D32C1B9-96B5-464A-AAD0-AB1FA2F220C0}" srcOrd="2" destOrd="0" parTransId="{40B06B8C-7C21-4F5E-AADA-2E44C1542F59}" sibTransId="{F989CBB2-6446-4C30-8B86-DDC5076E1028}"/>
    <dgm:cxn modelId="{5FDDAFE1-2683-4E11-A45A-5A5AC049964F}" type="presOf" srcId="{005FE855-DEEF-45C6-B94D-BC3B4C6B2B65}" destId="{4599B785-4B70-4AD0-8D7A-D237C4A9BCF1}" srcOrd="1" destOrd="0" presId="urn:microsoft.com/office/officeart/2009/3/layout/HorizontalOrganizationChart"/>
    <dgm:cxn modelId="{B50B8307-4F76-4C0B-B5C7-9EE70955AE40}" type="presOf" srcId="{ADF24A77-091E-4A86-AFD6-9E4DC0907285}" destId="{666638C0-85A0-4E40-B70F-78B433238F7A}" srcOrd="0" destOrd="0" presId="urn:microsoft.com/office/officeart/2009/3/layout/HorizontalOrganizationChart"/>
    <dgm:cxn modelId="{4EC7060F-F2DA-4F45-B624-CC42F4B15858}" type="presOf" srcId="{012ECF0D-D9EB-4F3E-BD3A-659278C20273}" destId="{A0A7F321-AFBC-4778-928B-492AAECC7C81}" srcOrd="0" destOrd="0" presId="urn:microsoft.com/office/officeart/2009/3/layout/HorizontalOrganizationChart"/>
    <dgm:cxn modelId="{9CEB1125-EC75-44F6-92C4-89FC9ED5187B}" type="presOf" srcId="{C16D9BC4-9829-4B73-9A9D-EC170F63F49D}" destId="{A616E062-E72E-4A24-81B0-5983986E1F38}" srcOrd="0" destOrd="0" presId="urn:microsoft.com/office/officeart/2009/3/layout/HorizontalOrganizationChart"/>
    <dgm:cxn modelId="{16CF2F23-AE11-4F35-AD3D-DA551926ABDB}" type="presOf" srcId="{76407D7C-6CEE-4D46-A48B-E216DCCCBB97}" destId="{2CE8FF5F-F826-4505-A8FD-07A40B1F9B61}" srcOrd="1" destOrd="0" presId="urn:microsoft.com/office/officeart/2009/3/layout/HorizontalOrganizationChart"/>
    <dgm:cxn modelId="{C08342D3-65C1-4086-97DF-76B56DA3A322}" type="presOf" srcId="{97FC4058-D640-426F-B007-0A1413C2D944}" destId="{F1FE109D-5A5A-411A-A95D-8C6592163846}" srcOrd="0" destOrd="0" presId="urn:microsoft.com/office/officeart/2009/3/layout/HorizontalOrganizationChart"/>
    <dgm:cxn modelId="{24440262-C691-4F71-B4F0-FAD93FDB0BB2}" srcId="{005FE855-DEEF-45C6-B94D-BC3B4C6B2B65}" destId="{76407D7C-6CEE-4D46-A48B-E216DCCCBB97}" srcOrd="3" destOrd="0" parTransId="{012ECF0D-D9EB-4F3E-BD3A-659278C20273}" sibTransId="{0006FD5F-0C52-4850-9C72-2A21F7AE62CD}"/>
    <dgm:cxn modelId="{0F092C52-DFD7-41D2-959C-8AC3CD0E9A89}" srcId="{72F18F39-B8EB-4513-A4F5-6DFEB82CDA6C}" destId="{005FE855-DEEF-45C6-B94D-BC3B4C6B2B65}" srcOrd="0" destOrd="0" parTransId="{17FC1F13-8421-4EE2-9AC8-F2151961BF6D}" sibTransId="{AEDA31DF-607E-4882-98B8-85E0ADBDEA98}"/>
    <dgm:cxn modelId="{D92B8082-AEC9-4252-90A6-7E9FA2F70F20}" type="presOf" srcId="{40B06B8C-7C21-4F5E-AADA-2E44C1542F59}" destId="{3AEC9354-BAD9-4D33-9797-BA7CA3A62B60}" srcOrd="0" destOrd="0" presId="urn:microsoft.com/office/officeart/2009/3/layout/HorizontalOrganizationChart"/>
    <dgm:cxn modelId="{984387A9-5C5F-4D5D-84A3-F0F5F69ED44C}" type="presOf" srcId="{72F18F39-B8EB-4513-A4F5-6DFEB82CDA6C}" destId="{D545F560-5363-440F-925B-4808555BFE75}" srcOrd="0" destOrd="0" presId="urn:microsoft.com/office/officeart/2009/3/layout/HorizontalOrganizationChart"/>
    <dgm:cxn modelId="{FA8B1645-9B8F-4E92-B32C-06C805D5814E}" type="presOf" srcId="{2700E027-A964-40AE-B524-82516EE54D88}" destId="{94CD74E9-52CE-4A46-983B-962C875EAE0E}" srcOrd="0" destOrd="0" presId="urn:microsoft.com/office/officeart/2009/3/layout/HorizontalOrganizationChart"/>
    <dgm:cxn modelId="{723CC090-5003-4B00-A031-D1D50C162239}" type="presOf" srcId="{9D32C1B9-96B5-464A-AAD0-AB1FA2F220C0}" destId="{A58BFFE0-2AA4-4147-A2C4-9D556FA26CAE}" srcOrd="1" destOrd="0" presId="urn:microsoft.com/office/officeart/2009/3/layout/HorizontalOrganizationChart"/>
    <dgm:cxn modelId="{4530AE54-F85C-4B73-AB75-1FB9546B08BB}" type="presOf" srcId="{005FE855-DEEF-45C6-B94D-BC3B4C6B2B65}" destId="{1AEADE6A-7890-4247-ACF7-2B1905968CF6}" srcOrd="0" destOrd="0" presId="urn:microsoft.com/office/officeart/2009/3/layout/HorizontalOrganizationChart"/>
    <dgm:cxn modelId="{9E097E6B-DD0B-4967-BBAD-5C7C4078311B}" srcId="{005FE855-DEEF-45C6-B94D-BC3B4C6B2B65}" destId="{53F0CD0A-C1BE-471E-9D90-829444D75485}" srcOrd="4" destOrd="0" parTransId="{81D7DCFF-1EB1-4EB2-A650-0823404BF670}" sibTransId="{6AC532A8-A84B-491C-9953-15AB990FCAB7}"/>
    <dgm:cxn modelId="{0D5AE9F4-36B3-4A52-8007-CBFC08A12757}" type="presOf" srcId="{76407D7C-6CEE-4D46-A48B-E216DCCCBB97}" destId="{B0603070-ED96-4946-896F-0266DCC24BE5}" srcOrd="0" destOrd="0" presId="urn:microsoft.com/office/officeart/2009/3/layout/HorizontalOrganizationChart"/>
    <dgm:cxn modelId="{C77C6A1A-E905-4FCA-B8C7-8C4675ACD9C3}" type="presOf" srcId="{9D32C1B9-96B5-464A-AAD0-AB1FA2F220C0}" destId="{B1C5E325-FA3A-4E21-A052-6693940F1AFA}" srcOrd="0" destOrd="0" presId="urn:microsoft.com/office/officeart/2009/3/layout/HorizontalOrganizationChart"/>
    <dgm:cxn modelId="{CF49A89A-0E22-45B0-9FD3-E460175DC6EB}" srcId="{005FE855-DEEF-45C6-B94D-BC3B4C6B2B65}" destId="{2700E027-A964-40AE-B524-82516EE54D88}" srcOrd="1" destOrd="0" parTransId="{97FC4058-D640-426F-B007-0A1413C2D944}" sibTransId="{2CEF4B26-3A5F-435F-935C-C5D8B77AE743}"/>
    <dgm:cxn modelId="{E2DE13AF-02B2-489F-B439-E2BFB379C187}" type="presParOf" srcId="{D545F560-5363-440F-925B-4808555BFE75}" destId="{73A41D75-4307-4D78-947F-FDFA96268322}" srcOrd="0" destOrd="0" presId="urn:microsoft.com/office/officeart/2009/3/layout/HorizontalOrganizationChart"/>
    <dgm:cxn modelId="{193A4425-FCDA-49B4-8533-B2AD7B1A0389}" type="presParOf" srcId="{73A41D75-4307-4D78-947F-FDFA96268322}" destId="{B4C46953-A7FE-4933-9122-E730BB83F305}" srcOrd="0" destOrd="0" presId="urn:microsoft.com/office/officeart/2009/3/layout/HorizontalOrganizationChart"/>
    <dgm:cxn modelId="{FE8738A5-7A5F-499B-89F2-D0C808EF5AA2}" type="presParOf" srcId="{B4C46953-A7FE-4933-9122-E730BB83F305}" destId="{1AEADE6A-7890-4247-ACF7-2B1905968CF6}" srcOrd="0" destOrd="0" presId="urn:microsoft.com/office/officeart/2009/3/layout/HorizontalOrganizationChart"/>
    <dgm:cxn modelId="{217DEB4B-8B9E-4673-9B48-E2F5C20546AE}" type="presParOf" srcId="{B4C46953-A7FE-4933-9122-E730BB83F305}" destId="{4599B785-4B70-4AD0-8D7A-D237C4A9BCF1}" srcOrd="1" destOrd="0" presId="urn:microsoft.com/office/officeart/2009/3/layout/HorizontalOrganizationChart"/>
    <dgm:cxn modelId="{45FA009C-51D3-414B-BBB9-081FBDA87961}" type="presParOf" srcId="{73A41D75-4307-4D78-947F-FDFA96268322}" destId="{98A1AB67-2FCE-41B7-A473-989CC14F3708}" srcOrd="1" destOrd="0" presId="urn:microsoft.com/office/officeart/2009/3/layout/HorizontalOrganizationChart"/>
    <dgm:cxn modelId="{9AA17340-7C26-4C1D-BD4B-D95291E1F2FA}" type="presParOf" srcId="{98A1AB67-2FCE-41B7-A473-989CC14F3708}" destId="{666638C0-85A0-4E40-B70F-78B433238F7A}" srcOrd="0" destOrd="0" presId="urn:microsoft.com/office/officeart/2009/3/layout/HorizontalOrganizationChart"/>
    <dgm:cxn modelId="{624FAF9E-F1F1-4832-80C2-CE2B1E585AAC}" type="presParOf" srcId="{98A1AB67-2FCE-41B7-A473-989CC14F3708}" destId="{F4EE4FDF-A429-4F68-9DD5-D35F30BE8D7E}" srcOrd="1" destOrd="0" presId="urn:microsoft.com/office/officeart/2009/3/layout/HorizontalOrganizationChart"/>
    <dgm:cxn modelId="{63650A48-3FF3-48BB-BEE5-A59A40F6B8A9}" type="presParOf" srcId="{F4EE4FDF-A429-4F68-9DD5-D35F30BE8D7E}" destId="{903FA2C3-385C-4D1C-BCA5-DF16E27F2D2B}" srcOrd="0" destOrd="0" presId="urn:microsoft.com/office/officeart/2009/3/layout/HorizontalOrganizationChart"/>
    <dgm:cxn modelId="{6460F1C6-4134-4838-8EDE-914DE0ED8FF5}" type="presParOf" srcId="{903FA2C3-385C-4D1C-BCA5-DF16E27F2D2B}" destId="{A616E062-E72E-4A24-81B0-5983986E1F38}" srcOrd="0" destOrd="0" presId="urn:microsoft.com/office/officeart/2009/3/layout/HorizontalOrganizationChart"/>
    <dgm:cxn modelId="{D44A8CE6-3911-4888-A798-8874EC9F191C}" type="presParOf" srcId="{903FA2C3-385C-4D1C-BCA5-DF16E27F2D2B}" destId="{169B07CF-53A3-4D3C-B480-62AD0956B7C3}" srcOrd="1" destOrd="0" presId="urn:microsoft.com/office/officeart/2009/3/layout/HorizontalOrganizationChart"/>
    <dgm:cxn modelId="{6E1E020D-E423-4D92-B0E1-2108C382710C}" type="presParOf" srcId="{F4EE4FDF-A429-4F68-9DD5-D35F30BE8D7E}" destId="{19A697FF-4081-4601-86AB-03F02F6DAEB2}" srcOrd="1" destOrd="0" presId="urn:microsoft.com/office/officeart/2009/3/layout/HorizontalOrganizationChart"/>
    <dgm:cxn modelId="{049E679C-8CB4-43C3-A5DC-CE2A9723F36B}" type="presParOf" srcId="{F4EE4FDF-A429-4F68-9DD5-D35F30BE8D7E}" destId="{B6D6BEAB-11F4-448F-814A-EFB93BA2EA48}" srcOrd="2" destOrd="0" presId="urn:microsoft.com/office/officeart/2009/3/layout/HorizontalOrganizationChart"/>
    <dgm:cxn modelId="{C3F1447B-FBAE-43FD-BF6A-74E371885F67}" type="presParOf" srcId="{98A1AB67-2FCE-41B7-A473-989CC14F3708}" destId="{F1FE109D-5A5A-411A-A95D-8C6592163846}" srcOrd="2" destOrd="0" presId="urn:microsoft.com/office/officeart/2009/3/layout/HorizontalOrganizationChart"/>
    <dgm:cxn modelId="{1FD03B70-3065-4887-9103-FC33102BBFFB}" type="presParOf" srcId="{98A1AB67-2FCE-41B7-A473-989CC14F3708}" destId="{B6D2279D-7292-47F2-A258-F1C415378C87}" srcOrd="3" destOrd="0" presId="urn:microsoft.com/office/officeart/2009/3/layout/HorizontalOrganizationChart"/>
    <dgm:cxn modelId="{DC44084F-850A-4AA0-B9A4-5DA70407BF24}" type="presParOf" srcId="{B6D2279D-7292-47F2-A258-F1C415378C87}" destId="{58CBC363-C6C8-453C-91D7-97432BED5467}" srcOrd="0" destOrd="0" presId="urn:microsoft.com/office/officeart/2009/3/layout/HorizontalOrganizationChart"/>
    <dgm:cxn modelId="{F1627AF2-CE15-410D-8740-A8CEE9E9F9A2}" type="presParOf" srcId="{58CBC363-C6C8-453C-91D7-97432BED5467}" destId="{94CD74E9-52CE-4A46-983B-962C875EAE0E}" srcOrd="0" destOrd="0" presId="urn:microsoft.com/office/officeart/2009/3/layout/HorizontalOrganizationChart"/>
    <dgm:cxn modelId="{6D76F857-4CFD-41FE-B818-DC1B83D75C5E}" type="presParOf" srcId="{58CBC363-C6C8-453C-91D7-97432BED5467}" destId="{861C854C-C244-4816-8E17-84BAF7EFCD6B}" srcOrd="1" destOrd="0" presId="urn:microsoft.com/office/officeart/2009/3/layout/HorizontalOrganizationChart"/>
    <dgm:cxn modelId="{F3472350-8DAB-41D5-8895-31688D5B4E3A}" type="presParOf" srcId="{B6D2279D-7292-47F2-A258-F1C415378C87}" destId="{A8F2704F-794C-44DB-9F85-7FD5810BED3A}" srcOrd="1" destOrd="0" presId="urn:microsoft.com/office/officeart/2009/3/layout/HorizontalOrganizationChart"/>
    <dgm:cxn modelId="{E02241A0-9871-4F46-8819-47282B76B79F}" type="presParOf" srcId="{B6D2279D-7292-47F2-A258-F1C415378C87}" destId="{383A6BF8-0A43-4AED-8340-0E4FDE79FA5A}" srcOrd="2" destOrd="0" presId="urn:microsoft.com/office/officeart/2009/3/layout/HorizontalOrganizationChart"/>
    <dgm:cxn modelId="{C620A3BC-B1F6-4D0C-861B-5211A81ED518}" type="presParOf" srcId="{98A1AB67-2FCE-41B7-A473-989CC14F3708}" destId="{3AEC9354-BAD9-4D33-9797-BA7CA3A62B60}" srcOrd="4" destOrd="0" presId="urn:microsoft.com/office/officeart/2009/3/layout/HorizontalOrganizationChart"/>
    <dgm:cxn modelId="{5F007ED8-EE1D-4783-B919-61B942197F54}" type="presParOf" srcId="{98A1AB67-2FCE-41B7-A473-989CC14F3708}" destId="{458C7FB2-A031-4280-B90B-D09F5CD3AE01}" srcOrd="5" destOrd="0" presId="urn:microsoft.com/office/officeart/2009/3/layout/HorizontalOrganizationChart"/>
    <dgm:cxn modelId="{9BDF5A76-31F7-4797-A7BB-21B12D4314DB}" type="presParOf" srcId="{458C7FB2-A031-4280-B90B-D09F5CD3AE01}" destId="{C1F9386A-6471-4802-875D-B39679E5912F}" srcOrd="0" destOrd="0" presId="urn:microsoft.com/office/officeart/2009/3/layout/HorizontalOrganizationChart"/>
    <dgm:cxn modelId="{AD72C27F-4979-4214-B34E-C65220A43E0F}" type="presParOf" srcId="{C1F9386A-6471-4802-875D-B39679E5912F}" destId="{B1C5E325-FA3A-4E21-A052-6693940F1AFA}" srcOrd="0" destOrd="0" presId="urn:microsoft.com/office/officeart/2009/3/layout/HorizontalOrganizationChart"/>
    <dgm:cxn modelId="{4129AE38-CBF3-4818-B450-997524CE8539}" type="presParOf" srcId="{C1F9386A-6471-4802-875D-B39679E5912F}" destId="{A58BFFE0-2AA4-4147-A2C4-9D556FA26CAE}" srcOrd="1" destOrd="0" presId="urn:microsoft.com/office/officeart/2009/3/layout/HorizontalOrganizationChart"/>
    <dgm:cxn modelId="{52DCF674-1C87-4CE4-A932-087277024B93}" type="presParOf" srcId="{458C7FB2-A031-4280-B90B-D09F5CD3AE01}" destId="{EECFDD33-7668-4102-AE76-AA8E3E2BBA65}" srcOrd="1" destOrd="0" presId="urn:microsoft.com/office/officeart/2009/3/layout/HorizontalOrganizationChart"/>
    <dgm:cxn modelId="{94E5F66B-F3EC-446B-A023-CBC450D64F04}" type="presParOf" srcId="{458C7FB2-A031-4280-B90B-D09F5CD3AE01}" destId="{2005C73E-1182-4427-AD70-D8A6CB05150A}" srcOrd="2" destOrd="0" presId="urn:microsoft.com/office/officeart/2009/3/layout/HorizontalOrganizationChart"/>
    <dgm:cxn modelId="{093BC95C-8753-4A7D-A47A-646DEA9BB26C}" type="presParOf" srcId="{98A1AB67-2FCE-41B7-A473-989CC14F3708}" destId="{A0A7F321-AFBC-4778-928B-492AAECC7C81}" srcOrd="6" destOrd="0" presId="urn:microsoft.com/office/officeart/2009/3/layout/HorizontalOrganizationChart"/>
    <dgm:cxn modelId="{3EF25EC2-A2EE-4D89-A42F-0931B04002C7}" type="presParOf" srcId="{98A1AB67-2FCE-41B7-A473-989CC14F3708}" destId="{9B8DC290-A1AC-494F-AE2D-390905A1CE05}" srcOrd="7" destOrd="0" presId="urn:microsoft.com/office/officeart/2009/3/layout/HorizontalOrganizationChart"/>
    <dgm:cxn modelId="{270FF7D1-F359-4B25-ABB5-20BCF7454D70}" type="presParOf" srcId="{9B8DC290-A1AC-494F-AE2D-390905A1CE05}" destId="{C2C4F5BB-2A29-4E0C-97A5-398BB1629758}" srcOrd="0" destOrd="0" presId="urn:microsoft.com/office/officeart/2009/3/layout/HorizontalOrganizationChart"/>
    <dgm:cxn modelId="{A698DFEE-547B-454A-99B6-21F86437821F}" type="presParOf" srcId="{C2C4F5BB-2A29-4E0C-97A5-398BB1629758}" destId="{B0603070-ED96-4946-896F-0266DCC24BE5}" srcOrd="0" destOrd="0" presId="urn:microsoft.com/office/officeart/2009/3/layout/HorizontalOrganizationChart"/>
    <dgm:cxn modelId="{6577A645-96CD-46FB-9FCC-819C9C084429}" type="presParOf" srcId="{C2C4F5BB-2A29-4E0C-97A5-398BB1629758}" destId="{2CE8FF5F-F826-4505-A8FD-07A40B1F9B61}" srcOrd="1" destOrd="0" presId="urn:microsoft.com/office/officeart/2009/3/layout/HorizontalOrganizationChart"/>
    <dgm:cxn modelId="{D73162E0-31DF-4ECA-B003-D23EC496F1F1}" type="presParOf" srcId="{9B8DC290-A1AC-494F-AE2D-390905A1CE05}" destId="{EBDA3A0F-5EE2-48D4-850B-94E565FE9708}" srcOrd="1" destOrd="0" presId="urn:microsoft.com/office/officeart/2009/3/layout/HorizontalOrganizationChart"/>
    <dgm:cxn modelId="{A1850D6A-EDFD-4FC6-8E32-86959BCC9603}" type="presParOf" srcId="{9B8DC290-A1AC-494F-AE2D-390905A1CE05}" destId="{3AD1B193-B13C-423E-8827-78F02049C4E2}" srcOrd="2" destOrd="0" presId="urn:microsoft.com/office/officeart/2009/3/layout/HorizontalOrganizationChart"/>
    <dgm:cxn modelId="{72FD2E8E-6AB1-4600-9965-E5E6B4DF649B}" type="presParOf" srcId="{98A1AB67-2FCE-41B7-A473-989CC14F3708}" destId="{F4BE2A2C-0C01-441E-A503-258D2BA738FA}" srcOrd="8" destOrd="0" presId="urn:microsoft.com/office/officeart/2009/3/layout/HorizontalOrganizationChart"/>
    <dgm:cxn modelId="{5ED887A5-6B3E-492C-B613-1FC2B7E44909}" type="presParOf" srcId="{98A1AB67-2FCE-41B7-A473-989CC14F3708}" destId="{02E1BF10-A7EA-4D07-9DDD-E73FABECB6BD}" srcOrd="9" destOrd="0" presId="urn:microsoft.com/office/officeart/2009/3/layout/HorizontalOrganizationChart"/>
    <dgm:cxn modelId="{68E4C3F4-799A-4E25-BBBB-D1A065B3B11B}" type="presParOf" srcId="{02E1BF10-A7EA-4D07-9DDD-E73FABECB6BD}" destId="{FDE638A6-5B0E-4F4F-BF63-B16E0788B7DD}" srcOrd="0" destOrd="0" presId="urn:microsoft.com/office/officeart/2009/3/layout/HorizontalOrganizationChart"/>
    <dgm:cxn modelId="{D08DEE0B-2EBB-4103-A2EB-2AF330C703DC}" type="presParOf" srcId="{FDE638A6-5B0E-4F4F-BF63-B16E0788B7DD}" destId="{D0CCFE3F-03CC-4F58-B1C0-01B1C482EFE6}" srcOrd="0" destOrd="0" presId="urn:microsoft.com/office/officeart/2009/3/layout/HorizontalOrganizationChart"/>
    <dgm:cxn modelId="{D96D4E42-A7D2-472F-9492-12C0277B97B2}" type="presParOf" srcId="{FDE638A6-5B0E-4F4F-BF63-B16E0788B7DD}" destId="{C9B88F53-FFA4-4FC1-B7E0-D4C5DE3BC99E}" srcOrd="1" destOrd="0" presId="urn:microsoft.com/office/officeart/2009/3/layout/HorizontalOrganizationChart"/>
    <dgm:cxn modelId="{0BF76707-C79B-4718-B15E-4A5185AE720F}" type="presParOf" srcId="{02E1BF10-A7EA-4D07-9DDD-E73FABECB6BD}" destId="{4DB0C9F9-486B-42C9-8355-D352AEADF418}" srcOrd="1" destOrd="0" presId="urn:microsoft.com/office/officeart/2009/3/layout/HorizontalOrganizationChart"/>
    <dgm:cxn modelId="{1E65448F-8A03-41FB-AB03-23A7F602A128}" type="presParOf" srcId="{02E1BF10-A7EA-4D07-9DDD-E73FABECB6BD}" destId="{0CE8188C-AF70-431C-8E8D-7533408DBAEA}" srcOrd="2" destOrd="0" presId="urn:microsoft.com/office/officeart/2009/3/layout/HorizontalOrganizationChart"/>
    <dgm:cxn modelId="{53F3E7E8-71F5-4CAD-8F83-8B195077110D}" type="presParOf" srcId="{73A41D75-4307-4D78-947F-FDFA96268322}" destId="{602A414C-FC88-41E1-B789-A9E7023D8562}"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28892" cy="4573378"/>
        <a:chOff x="0" y="0"/>
        <a:chExt cx="8028892" cy="4573378"/>
      </a:xfrm>
    </dsp:grpSpPr>
    <dsp:sp modelId="{B1EE8CF6-A0A2-4D73-B9D9-24ABCF6951BF}">
      <dsp:nvSpPr>
        <dsp:cNvPr id="3" name="Rounded Rectangle 2"/>
        <dsp:cNvSpPr/>
      </dsp:nvSpPr>
      <dsp:spPr bwMode="white">
        <a:xfrm>
          <a:off x="0" y="0"/>
          <a:ext cx="8028892" cy="444424"/>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smtClean="0">
              <a:latin typeface="+mn-lt"/>
            </a:rPr>
            <a:t>Medyanın </a:t>
          </a:r>
          <a:r>
            <a:rPr lang="tr-TR" sz="2000" b="0" dirty="0">
              <a:latin typeface="+mn-lt"/>
            </a:rPr>
            <a:t>Tanımı</a:t>
          </a:r>
        </a:p>
      </dsp:txBody>
      <dsp:txXfrm>
        <a:off x="0" y="0"/>
        <a:ext cx="8028892" cy="444424"/>
      </dsp:txXfrm>
    </dsp:sp>
    <dsp:sp modelId="{1EA35428-11FA-4A21-81F4-70AA5866BDCE}">
      <dsp:nvSpPr>
        <dsp:cNvPr id="4" name="Rounded Rectangle 3"/>
        <dsp:cNvSpPr/>
      </dsp:nvSpPr>
      <dsp:spPr bwMode="white">
        <a:xfrm>
          <a:off x="0" y="448573"/>
          <a:ext cx="8028892" cy="444424"/>
        </a:xfrm>
        <a:prstGeom prst="roundRect">
          <a:avLst/>
        </a:prstGeom>
      </dsp:spPr>
      <dsp:style>
        <a:lnRef idx="2">
          <a:schemeClr val="lt1"/>
        </a:lnRef>
        <a:fillRef idx="1">
          <a:schemeClr val="accent5">
            <a:hueOff val="-186666"/>
            <a:satOff val="-870"/>
            <a:lumOff val="218"/>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rPr>
            <a:t>İnternet ve Yeni Medya</a:t>
          </a:r>
        </a:p>
      </dsp:txBody>
      <dsp:txXfrm>
        <a:off x="0" y="448573"/>
        <a:ext cx="8028892" cy="444424"/>
      </dsp:txXfrm>
    </dsp:sp>
    <dsp:sp modelId="{072FA02B-5F47-423F-98C6-971630758504}">
      <dsp:nvSpPr>
        <dsp:cNvPr id="5" name="Rounded Rectangle 4"/>
        <dsp:cNvSpPr/>
      </dsp:nvSpPr>
      <dsp:spPr bwMode="white">
        <a:xfrm>
          <a:off x="0" y="917545"/>
          <a:ext cx="8028892" cy="444424"/>
        </a:xfrm>
        <a:prstGeom prst="roundRect">
          <a:avLst/>
        </a:prstGeom>
      </dsp:spPr>
      <dsp:style>
        <a:lnRef idx="2">
          <a:schemeClr val="lt1"/>
        </a:lnRef>
        <a:fillRef idx="1">
          <a:schemeClr val="accent5">
            <a:hueOff val="-373333"/>
            <a:satOff val="-1742"/>
            <a:lumOff val="436"/>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rPr>
            <a:t>Yeni Medya Araçları</a:t>
          </a:r>
        </a:p>
      </dsp:txBody>
      <dsp:txXfrm>
        <a:off x="0" y="917545"/>
        <a:ext cx="8028892" cy="444424"/>
      </dsp:txXfrm>
    </dsp:sp>
    <dsp:sp modelId="{F941454A-3DA9-46C2-8932-3381158E4DFD}">
      <dsp:nvSpPr>
        <dsp:cNvPr id="6" name="Rounded Rectangle 5"/>
        <dsp:cNvSpPr/>
      </dsp:nvSpPr>
      <dsp:spPr bwMode="white">
        <a:xfrm>
          <a:off x="0" y="1376318"/>
          <a:ext cx="8028892" cy="444424"/>
        </a:xfrm>
        <a:prstGeom prst="roundRect">
          <a:avLst/>
        </a:prstGeom>
      </dsp:spPr>
      <dsp:style>
        <a:lnRef idx="2">
          <a:schemeClr val="lt1"/>
        </a:lnRef>
        <a:fillRef idx="1">
          <a:schemeClr val="accent5">
            <a:hueOff val="-559999"/>
            <a:satOff val="-2613"/>
            <a:lumOff val="654"/>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rPr>
            <a:t>Dijital Çağda Ebeveyn Olmak</a:t>
          </a:r>
        </a:p>
      </dsp:txBody>
      <dsp:txXfrm>
        <a:off x="0" y="1376318"/>
        <a:ext cx="8028892" cy="444424"/>
      </dsp:txXfrm>
    </dsp:sp>
    <dsp:sp modelId="{37AE4AC4-9843-460F-A9DA-A43123ED9CE9}">
      <dsp:nvSpPr>
        <dsp:cNvPr id="7" name="Rounded Rectangle 6"/>
        <dsp:cNvSpPr/>
      </dsp:nvSpPr>
      <dsp:spPr bwMode="white">
        <a:xfrm>
          <a:off x="0" y="1835091"/>
          <a:ext cx="8028892" cy="444424"/>
        </a:xfrm>
        <a:prstGeom prst="roundRect">
          <a:avLst/>
        </a:prstGeom>
      </dsp:spPr>
      <dsp:style>
        <a:lnRef idx="2">
          <a:schemeClr val="lt1"/>
        </a:lnRef>
        <a:fillRef idx="1">
          <a:schemeClr val="accent5">
            <a:hueOff val="-746666"/>
            <a:satOff val="-3485"/>
            <a:lumOff val="871"/>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rPr>
            <a:t>Çocuk ve Dijital Medya</a:t>
          </a:r>
        </a:p>
      </dsp:txBody>
      <dsp:txXfrm>
        <a:off x="0" y="1835091"/>
        <a:ext cx="8028892" cy="444424"/>
      </dsp:txXfrm>
    </dsp:sp>
    <dsp:sp modelId="{1E3393BF-A1B6-463E-98D2-E93FD7B76000}">
      <dsp:nvSpPr>
        <dsp:cNvPr id="8" name="Rounded Rectangle 7"/>
        <dsp:cNvSpPr/>
      </dsp:nvSpPr>
      <dsp:spPr bwMode="white">
        <a:xfrm>
          <a:off x="0" y="2293864"/>
          <a:ext cx="8028892" cy="444424"/>
        </a:xfrm>
        <a:prstGeom prst="roundRect">
          <a:avLst/>
        </a:prstGeom>
      </dsp:spPr>
      <dsp:style>
        <a:lnRef idx="2">
          <a:schemeClr val="lt1"/>
        </a:lnRef>
        <a:fillRef idx="1">
          <a:schemeClr val="accent5">
            <a:hueOff val="-933333"/>
            <a:satOff val="-4356"/>
            <a:lumOff val="1089"/>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cs typeface="Calibri" panose="020F0502020204030204" pitchFamily="34" charset="0"/>
            </a:rPr>
            <a:t>Bilişim Teknolojilerinin Çocuklar İçin Fırsatları</a:t>
          </a:r>
        </a:p>
      </dsp:txBody>
      <dsp:txXfrm>
        <a:off x="0" y="2293864"/>
        <a:ext cx="8028892" cy="444424"/>
      </dsp:txXfrm>
    </dsp:sp>
    <dsp:sp modelId="{1DE87B70-F093-4950-BC0D-89A21986BC79}">
      <dsp:nvSpPr>
        <dsp:cNvPr id="9" name="Rounded Rectangle 8"/>
        <dsp:cNvSpPr/>
      </dsp:nvSpPr>
      <dsp:spPr bwMode="white">
        <a:xfrm>
          <a:off x="0" y="2752636"/>
          <a:ext cx="8028892" cy="444424"/>
        </a:xfrm>
        <a:prstGeom prst="roundRect">
          <a:avLst/>
        </a:prstGeom>
      </dsp:spPr>
      <dsp:style>
        <a:lnRef idx="2">
          <a:schemeClr val="lt1"/>
        </a:lnRef>
        <a:fillRef idx="1">
          <a:schemeClr val="accent5">
            <a:hueOff val="-1119999"/>
            <a:satOff val="-5228"/>
            <a:lumOff val="1307"/>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cs typeface="Calibri" panose="020F0502020204030204" pitchFamily="34" charset="0"/>
            </a:rPr>
            <a:t>Bilişim Teknolojilerinin Çocuklar İçin Riskleri</a:t>
          </a:r>
        </a:p>
      </dsp:txBody>
      <dsp:txXfrm>
        <a:off x="0" y="2752636"/>
        <a:ext cx="8028892" cy="444424"/>
      </dsp:txXfrm>
    </dsp:sp>
    <dsp:sp modelId="{0B3E8E90-9410-4D69-ACCF-A637089C7B6A}">
      <dsp:nvSpPr>
        <dsp:cNvPr id="10" name="Rounded Rectangle 9"/>
        <dsp:cNvSpPr/>
      </dsp:nvSpPr>
      <dsp:spPr bwMode="white">
        <a:xfrm>
          <a:off x="0" y="3211409"/>
          <a:ext cx="8028892" cy="444424"/>
        </a:xfrm>
        <a:prstGeom prst="roundRect">
          <a:avLst/>
        </a:prstGeom>
      </dsp:spPr>
      <dsp:style>
        <a:lnRef idx="2">
          <a:schemeClr val="lt1"/>
        </a:lnRef>
        <a:fillRef idx="1">
          <a:schemeClr val="accent5">
            <a:hueOff val="-1306666"/>
            <a:satOff val="-6099"/>
            <a:lumOff val="1525"/>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rPr>
            <a:t>Çocukları Bilişim Teknolojilerinin Risklerinden Korumak İçin Ne Yapmalı?</a:t>
          </a:r>
        </a:p>
      </dsp:txBody>
      <dsp:txXfrm>
        <a:off x="0" y="3211409"/>
        <a:ext cx="8028892" cy="444424"/>
      </dsp:txXfrm>
    </dsp:sp>
    <dsp:sp modelId="{FD5A3F05-8DB5-4FF6-BB86-FA66961EE7E2}">
      <dsp:nvSpPr>
        <dsp:cNvPr id="11" name="Rounded Rectangle 10"/>
        <dsp:cNvSpPr/>
      </dsp:nvSpPr>
      <dsp:spPr bwMode="white">
        <a:xfrm>
          <a:off x="0" y="3670182"/>
          <a:ext cx="8028892" cy="444424"/>
        </a:xfrm>
        <a:prstGeom prst="roundRect">
          <a:avLst/>
        </a:prstGeom>
      </dsp:spPr>
      <dsp:style>
        <a:lnRef idx="2">
          <a:schemeClr val="lt1"/>
        </a:lnRef>
        <a:fillRef idx="1">
          <a:schemeClr val="accent5">
            <a:hueOff val="-1493333"/>
            <a:satOff val="-6971"/>
            <a:lumOff val="1743"/>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a:latin typeface="+mn-lt"/>
              <a:cs typeface="Calibri" panose="020F0502020204030204" pitchFamily="34" charset="0"/>
            </a:rPr>
            <a:t>Önerilen Web Adresleri</a:t>
          </a:r>
        </a:p>
      </dsp:txBody>
      <dsp:txXfrm>
        <a:off x="0" y="3670182"/>
        <a:ext cx="8028892" cy="444424"/>
      </dsp:txXfrm>
    </dsp:sp>
    <dsp:sp modelId="{5F408F2A-552A-4B66-85AB-B04BF4450363}">
      <dsp:nvSpPr>
        <dsp:cNvPr id="12" name="Rounded Rectangle 11"/>
        <dsp:cNvSpPr/>
      </dsp:nvSpPr>
      <dsp:spPr bwMode="white">
        <a:xfrm>
          <a:off x="0" y="4128954"/>
          <a:ext cx="8028892" cy="444424"/>
        </a:xfrm>
        <a:prstGeom prst="roundRect">
          <a:avLst/>
        </a:prstGeom>
      </dsp:spPr>
      <dsp:style>
        <a:lnRef idx="2">
          <a:schemeClr val="lt1"/>
        </a:lnRef>
        <a:fillRef idx="1">
          <a:schemeClr val="accent5">
            <a:hueOff val="-1680000"/>
            <a:satOff val="-7842"/>
            <a:lumOff val="1961"/>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tr-TR" sz="2000" b="0" dirty="0" smtClean="0">
              <a:latin typeface="+mn-lt"/>
            </a:rPr>
            <a:t>İhbar </a:t>
          </a:r>
          <a:r>
            <a:rPr lang="tr-TR" sz="2000" b="0" dirty="0">
              <a:latin typeface="+mn-lt"/>
            </a:rPr>
            <a:t>Adresleri</a:t>
          </a:r>
          <a:endParaRPr lang="tr-TR" sz="2000" b="0" dirty="0">
            <a:latin typeface="+mn-lt"/>
            <a:cs typeface="Calibri" panose="020F0502020204030204" pitchFamily="34" charset="0"/>
          </a:endParaRPr>
        </a:p>
      </dsp:txBody>
      <dsp:txXfrm>
        <a:off x="0" y="4128954"/>
        <a:ext cx="8028892" cy="4444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848872" cy="5976664"/>
        <a:chOff x="0" y="0"/>
        <a:chExt cx="7848872" cy="5976664"/>
      </a:xfrm>
    </dsp:grpSpPr>
    <dsp:sp modelId="{4ABCE8CF-33C4-4B6A-8FC2-D06CCC03CC3E}">
      <dsp:nvSpPr>
        <dsp:cNvPr id="5" name="Freeform 4"/>
        <dsp:cNvSpPr/>
      </dsp:nvSpPr>
      <dsp:spPr bwMode="white">
        <a:xfrm>
          <a:off x="3567669" y="2221283"/>
          <a:ext cx="713534" cy="767049"/>
        </a:xfrm>
        <a:custGeom>
          <a:avLst/>
          <a:gdLst/>
          <a:ahLst/>
          <a:cxnLst/>
          <a:pathLst>
            <a:path w="1124" h="1208">
              <a:moveTo>
                <a:pt x="0" y="1208"/>
              </a:moveTo>
              <a:lnTo>
                <a:pt x="773" y="1208"/>
              </a:lnTo>
              <a:lnTo>
                <a:pt x="773" y="0"/>
              </a:lnTo>
              <a:lnTo>
                <a:pt x="1124"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567669" y="2221283"/>
        <a:ext cx="713534" cy="767049"/>
      </dsp:txXfrm>
    </dsp:sp>
    <dsp:sp modelId="{6FA59F06-EA56-466D-8FA6-70B371908E32}">
      <dsp:nvSpPr>
        <dsp:cNvPr id="8" name="Freeform 7"/>
        <dsp:cNvSpPr/>
      </dsp:nvSpPr>
      <dsp:spPr bwMode="white">
        <a:xfrm>
          <a:off x="3567669" y="2988332"/>
          <a:ext cx="713534" cy="767049"/>
        </a:xfrm>
        <a:custGeom>
          <a:avLst/>
          <a:gdLst/>
          <a:ahLst/>
          <a:cxnLst/>
          <a:pathLst>
            <a:path w="1124" h="1208">
              <a:moveTo>
                <a:pt x="0" y="0"/>
              </a:moveTo>
              <a:lnTo>
                <a:pt x="773" y="0"/>
              </a:lnTo>
              <a:lnTo>
                <a:pt x="773" y="1208"/>
              </a:lnTo>
              <a:lnTo>
                <a:pt x="1124" y="1208"/>
              </a:lnTo>
            </a:path>
          </a:pathLst>
        </a:custGeom>
      </dsp:spPr>
      <dsp:style>
        <a:lnRef idx="2">
          <a:schemeClr val="accent6">
            <a:tint val="99000"/>
          </a:schemeClr>
        </a:lnRef>
        <a:fillRef idx="0">
          <a:schemeClr val="accent6">
            <a:tint val="99000"/>
          </a:schemeClr>
        </a:fillRef>
        <a:effectRef idx="0">
          <a:scrgbClr r="0" g="0" b="0"/>
        </a:effectRef>
        <a:fontRef idx="minor"/>
      </dsp:style>
      <dsp:txXfrm>
        <a:off x="3567669" y="2988332"/>
        <a:ext cx="713534" cy="767049"/>
      </dsp:txXfrm>
    </dsp:sp>
    <dsp:sp modelId="{926E5F9B-6EA4-4AEC-BA4A-2AE8EEBBE2B8}">
      <dsp:nvSpPr>
        <dsp:cNvPr id="3" name="Rectangles 2"/>
        <dsp:cNvSpPr/>
      </dsp:nvSpPr>
      <dsp:spPr bwMode="white">
        <a:xfrm>
          <a:off x="0" y="2444262"/>
          <a:ext cx="3567669" cy="1088139"/>
        </a:xfrm>
        <a:prstGeom prst="rect">
          <a:avLst/>
        </a:prstGeom>
        <a:sp3d prstMaterial="dkEdge">
          <a:bevelT w="8200" h="38100"/>
        </a:sp3d>
      </dsp:spPr>
      <dsp:style>
        <a:lnRef idx="0">
          <a:schemeClr val="lt1"/>
        </a:lnRef>
        <a:fillRef idx="2">
          <a:schemeClr val="accent6">
            <a:shade val="8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Gizlilik Riskleri</a:t>
          </a:r>
        </a:p>
      </dsp:txBody>
      <dsp:txXfrm>
        <a:off x="0" y="2444262"/>
        <a:ext cx="3567669" cy="1088139"/>
      </dsp:txXfrm>
    </dsp:sp>
    <dsp:sp modelId="{D3F51376-659C-4200-8D1C-B842CD8D8281}">
      <dsp:nvSpPr>
        <dsp:cNvPr id="6" name="Rectangles 5"/>
        <dsp:cNvSpPr/>
      </dsp:nvSpPr>
      <dsp:spPr bwMode="white">
        <a:xfrm>
          <a:off x="4281203" y="1677214"/>
          <a:ext cx="3567669" cy="108813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Özel bilgilerin farkında olmadan paylaşılması</a:t>
          </a:r>
        </a:p>
      </dsp:txBody>
      <dsp:txXfrm>
        <a:off x="4281203" y="1677214"/>
        <a:ext cx="3567669" cy="1088139"/>
      </dsp:txXfrm>
    </dsp:sp>
    <dsp:sp modelId="{D8418B70-47CF-4D86-A2C3-1EBACF63D142}">
      <dsp:nvSpPr>
        <dsp:cNvPr id="9" name="Rectangles 8"/>
        <dsp:cNvSpPr/>
      </dsp:nvSpPr>
      <dsp:spPr bwMode="white">
        <a:xfrm>
          <a:off x="4281203" y="3211311"/>
          <a:ext cx="3567669" cy="108813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Kişisel ve mahrem bilgilerin çalınması</a:t>
          </a:r>
        </a:p>
      </dsp:txBody>
      <dsp:txXfrm>
        <a:off x="4281203" y="3211311"/>
        <a:ext cx="3567669" cy="1088139"/>
      </dsp:txXfrm>
    </dsp:sp>
    <dsp:sp modelId="{4F7220DF-545E-44F5-B962-CE2E864C1828}">
      <dsp:nvSpPr>
        <dsp:cNvPr id="4" name="Rectangles 3" hidden="1"/>
        <dsp:cNvSpPr/>
      </dsp:nvSpPr>
      <dsp:spPr bwMode="white">
        <a:xfrm>
          <a:off x="0" y="2444262"/>
          <a:ext cx="713534" cy="1088139"/>
        </a:xfrm>
        <a:prstGeom prst="rect">
          <a:avLst/>
        </a:prstGeom>
        <a:sp3d prstMaterial="dkEdge">
          <a:bevelT w="8200" h="38100"/>
        </a:sp3d>
      </dsp:spPr>
      <dsp:style>
        <a:lnRef idx="0">
          <a:schemeClr val="lt1"/>
        </a:lnRef>
        <a:fillRef idx="2">
          <a:schemeClr val="accent6">
            <a:shade val="80000"/>
            <a:hueOff val="0"/>
            <a:satOff val="0"/>
            <a:lumOff val="0"/>
            <a:alpha val="100000"/>
          </a:schemeClr>
        </a:fillRef>
        <a:effectRef idx="1">
          <a:scrgbClr r="0" g="0" b="0"/>
        </a:effectRef>
        <a:fontRef idx="minor">
          <a:schemeClr val="dk1"/>
        </a:fontRef>
      </dsp:style>
      <dsp:txXfrm>
        <a:off x="0" y="2444262"/>
        <a:ext cx="713534" cy="1088139"/>
      </dsp:txXfrm>
    </dsp:sp>
    <dsp:sp modelId="{794F2C5C-E8FF-4B2E-9746-E1A23A354AC0}">
      <dsp:nvSpPr>
        <dsp:cNvPr id="7" name="Rectangles 6" hidden="1"/>
        <dsp:cNvSpPr/>
      </dsp:nvSpPr>
      <dsp:spPr bwMode="white">
        <a:xfrm>
          <a:off x="4281203" y="1677214"/>
          <a:ext cx="713534" cy="108813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281203" y="1677214"/>
        <a:ext cx="713534" cy="1088139"/>
      </dsp:txXfrm>
    </dsp:sp>
    <dsp:sp modelId="{46E574F8-F23A-46D1-A663-B1E57FA9EE85}">
      <dsp:nvSpPr>
        <dsp:cNvPr id="10" name="Rectangles 9" hidden="1"/>
        <dsp:cNvSpPr/>
      </dsp:nvSpPr>
      <dsp:spPr bwMode="white">
        <a:xfrm>
          <a:off x="4281203" y="3211311"/>
          <a:ext cx="713534" cy="108813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281203" y="3211311"/>
        <a:ext cx="713534" cy="1088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96944" cy="6120680"/>
        <a:chOff x="0" y="0"/>
        <a:chExt cx="8496944" cy="6120680"/>
      </a:xfrm>
    </dsp:grpSpPr>
    <dsp:sp modelId="{35BF2914-2640-47D1-AE30-4AD307186298}">
      <dsp:nvSpPr>
        <dsp:cNvPr id="5" name="Freeform 4"/>
        <dsp:cNvSpPr/>
      </dsp:nvSpPr>
      <dsp:spPr bwMode="white">
        <a:xfrm>
          <a:off x="3986450" y="323537"/>
          <a:ext cx="424311" cy="2736803"/>
        </a:xfrm>
        <a:custGeom>
          <a:avLst/>
          <a:gdLst/>
          <a:ahLst/>
          <a:cxnLst/>
          <a:pathLst>
            <a:path w="668" h="4310">
              <a:moveTo>
                <a:pt x="0" y="4310"/>
              </a:moveTo>
              <a:lnTo>
                <a:pt x="396" y="4310"/>
              </a:lnTo>
              <a:lnTo>
                <a:pt x="396" y="0"/>
              </a:lnTo>
              <a:lnTo>
                <a:pt x="668"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986450" y="323537"/>
        <a:ext cx="424311" cy="2736803"/>
      </dsp:txXfrm>
    </dsp:sp>
    <dsp:sp modelId="{4C6CD0A6-1B76-46F4-8BF2-C480B0B89D53}">
      <dsp:nvSpPr>
        <dsp:cNvPr id="8" name="Freeform 7"/>
        <dsp:cNvSpPr/>
      </dsp:nvSpPr>
      <dsp:spPr bwMode="white">
        <a:xfrm>
          <a:off x="3986450" y="1235805"/>
          <a:ext cx="424311" cy="1824535"/>
        </a:xfrm>
        <a:custGeom>
          <a:avLst/>
          <a:gdLst/>
          <a:ahLst/>
          <a:cxnLst/>
          <a:pathLst>
            <a:path w="668" h="2873">
              <a:moveTo>
                <a:pt x="0" y="2873"/>
              </a:moveTo>
              <a:lnTo>
                <a:pt x="396" y="2873"/>
              </a:lnTo>
              <a:lnTo>
                <a:pt x="396" y="0"/>
              </a:lnTo>
              <a:lnTo>
                <a:pt x="668"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986450" y="1235805"/>
        <a:ext cx="424311" cy="1824535"/>
      </dsp:txXfrm>
    </dsp:sp>
    <dsp:sp modelId="{9309341E-753D-49D7-8E29-20451C68A3B1}">
      <dsp:nvSpPr>
        <dsp:cNvPr id="11" name="Freeform 10"/>
        <dsp:cNvSpPr/>
      </dsp:nvSpPr>
      <dsp:spPr bwMode="white">
        <a:xfrm>
          <a:off x="3986450" y="2148072"/>
          <a:ext cx="424311" cy="912268"/>
        </a:xfrm>
        <a:custGeom>
          <a:avLst/>
          <a:gdLst/>
          <a:ahLst/>
          <a:cxnLst/>
          <a:pathLst>
            <a:path w="668" h="1437">
              <a:moveTo>
                <a:pt x="0" y="1437"/>
              </a:moveTo>
              <a:lnTo>
                <a:pt x="396" y="1437"/>
              </a:lnTo>
              <a:lnTo>
                <a:pt x="396" y="0"/>
              </a:lnTo>
              <a:lnTo>
                <a:pt x="668"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986450" y="2148072"/>
        <a:ext cx="424311" cy="912268"/>
      </dsp:txXfrm>
    </dsp:sp>
    <dsp:sp modelId="{C5C887DE-B6C5-49E9-89C7-FAF046F0271A}">
      <dsp:nvSpPr>
        <dsp:cNvPr id="14" name="Freeform 13"/>
        <dsp:cNvSpPr/>
      </dsp:nvSpPr>
      <dsp:spPr bwMode="white">
        <a:xfrm>
          <a:off x="3986450" y="3060340"/>
          <a:ext cx="424311" cy="0"/>
        </a:xfrm>
        <a:custGeom>
          <a:avLst/>
          <a:gdLst/>
          <a:ahLst/>
          <a:cxnLst/>
          <a:pathLst>
            <a:path w="668">
              <a:moveTo>
                <a:pt x="0" y="0"/>
              </a:moveTo>
              <a:lnTo>
                <a:pt x="668"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986450" y="3060340"/>
        <a:ext cx="424311" cy="0"/>
      </dsp:txXfrm>
    </dsp:sp>
    <dsp:sp modelId="{2A06E886-5730-4DC6-BB95-AE1BEF9A3B42}">
      <dsp:nvSpPr>
        <dsp:cNvPr id="17" name="Freeform 16"/>
        <dsp:cNvSpPr/>
      </dsp:nvSpPr>
      <dsp:spPr bwMode="white">
        <a:xfrm>
          <a:off x="3986450" y="3060340"/>
          <a:ext cx="424311" cy="912268"/>
        </a:xfrm>
        <a:custGeom>
          <a:avLst/>
          <a:gdLst/>
          <a:ahLst/>
          <a:cxnLst/>
          <a:pathLst>
            <a:path w="668" h="1437">
              <a:moveTo>
                <a:pt x="0" y="0"/>
              </a:moveTo>
              <a:lnTo>
                <a:pt x="396" y="0"/>
              </a:lnTo>
              <a:lnTo>
                <a:pt x="396" y="1437"/>
              </a:lnTo>
              <a:lnTo>
                <a:pt x="668" y="1437"/>
              </a:lnTo>
            </a:path>
          </a:pathLst>
        </a:custGeom>
      </dsp:spPr>
      <dsp:style>
        <a:lnRef idx="2">
          <a:schemeClr val="accent6">
            <a:tint val="99000"/>
          </a:schemeClr>
        </a:lnRef>
        <a:fillRef idx="0">
          <a:schemeClr val="accent6">
            <a:tint val="99000"/>
          </a:schemeClr>
        </a:fillRef>
        <a:effectRef idx="0">
          <a:scrgbClr r="0" g="0" b="0"/>
        </a:effectRef>
        <a:fontRef idx="minor"/>
      </dsp:style>
      <dsp:txXfrm>
        <a:off x="3986450" y="3060340"/>
        <a:ext cx="424311" cy="912268"/>
      </dsp:txXfrm>
    </dsp:sp>
    <dsp:sp modelId="{DA262F25-24C7-4021-9E05-5425730C14EF}">
      <dsp:nvSpPr>
        <dsp:cNvPr id="20" name="Freeform 19"/>
        <dsp:cNvSpPr/>
      </dsp:nvSpPr>
      <dsp:spPr bwMode="white">
        <a:xfrm>
          <a:off x="3986450" y="3060340"/>
          <a:ext cx="406065" cy="1836008"/>
        </a:xfrm>
        <a:custGeom>
          <a:avLst/>
          <a:gdLst/>
          <a:ahLst/>
          <a:cxnLst/>
          <a:pathLst>
            <a:path w="639" h="2891">
              <a:moveTo>
                <a:pt x="0" y="0"/>
              </a:moveTo>
              <a:lnTo>
                <a:pt x="368" y="0"/>
              </a:lnTo>
              <a:lnTo>
                <a:pt x="368" y="2891"/>
              </a:lnTo>
              <a:lnTo>
                <a:pt x="639" y="2891"/>
              </a:lnTo>
            </a:path>
          </a:pathLst>
        </a:custGeom>
      </dsp:spPr>
      <dsp:style>
        <a:lnRef idx="2">
          <a:schemeClr val="accent6">
            <a:tint val="99000"/>
          </a:schemeClr>
        </a:lnRef>
        <a:fillRef idx="0">
          <a:schemeClr val="accent6">
            <a:tint val="99000"/>
          </a:schemeClr>
        </a:fillRef>
        <a:effectRef idx="0">
          <a:scrgbClr r="0" g="0" b="0"/>
        </a:effectRef>
        <a:fontRef idx="minor"/>
      </dsp:style>
      <dsp:txXfrm>
        <a:off x="3986450" y="3060340"/>
        <a:ext cx="406065" cy="1836008"/>
      </dsp:txXfrm>
    </dsp:sp>
    <dsp:sp modelId="{43F5913F-4518-4C9B-A8B2-9AB84902BF74}">
      <dsp:nvSpPr>
        <dsp:cNvPr id="23" name="Freeform 22"/>
        <dsp:cNvSpPr/>
      </dsp:nvSpPr>
      <dsp:spPr bwMode="white">
        <a:xfrm>
          <a:off x="3986450" y="3060340"/>
          <a:ext cx="424311" cy="2736803"/>
        </a:xfrm>
        <a:custGeom>
          <a:avLst/>
          <a:gdLst/>
          <a:ahLst/>
          <a:cxnLst/>
          <a:pathLst>
            <a:path w="668" h="4310">
              <a:moveTo>
                <a:pt x="0" y="0"/>
              </a:moveTo>
              <a:lnTo>
                <a:pt x="396" y="0"/>
              </a:lnTo>
              <a:lnTo>
                <a:pt x="396" y="4310"/>
              </a:lnTo>
              <a:lnTo>
                <a:pt x="668" y="4310"/>
              </a:lnTo>
            </a:path>
          </a:pathLst>
        </a:custGeom>
      </dsp:spPr>
      <dsp:style>
        <a:lnRef idx="2">
          <a:schemeClr val="accent6">
            <a:tint val="99000"/>
          </a:schemeClr>
        </a:lnRef>
        <a:fillRef idx="0">
          <a:schemeClr val="accent6">
            <a:tint val="99000"/>
          </a:schemeClr>
        </a:fillRef>
        <a:effectRef idx="0">
          <a:scrgbClr r="0" g="0" b="0"/>
        </a:effectRef>
        <a:fontRef idx="minor"/>
      </dsp:style>
      <dsp:txXfrm>
        <a:off x="3986450" y="3060340"/>
        <a:ext cx="424311" cy="2736803"/>
      </dsp:txXfrm>
    </dsp:sp>
    <dsp:sp modelId="{B6F2B5EF-CDC7-417D-9AE8-CCA92EA32E8E}">
      <dsp:nvSpPr>
        <dsp:cNvPr id="3" name="Rectangles 2"/>
        <dsp:cNvSpPr/>
      </dsp:nvSpPr>
      <dsp:spPr bwMode="white">
        <a:xfrm>
          <a:off x="1223530" y="2539032"/>
          <a:ext cx="2762920" cy="1042617"/>
        </a:xfrm>
        <a:prstGeom prst="rect">
          <a:avLst/>
        </a:prstGeom>
        <a:sp3d prstMaterial="dkEdge">
          <a:bevelT w="8200" h="38100"/>
        </a:sp3d>
      </dsp:spPr>
      <dsp:style>
        <a:lnRef idx="0">
          <a:schemeClr val="lt1"/>
        </a:lnRef>
        <a:fillRef idx="2">
          <a:schemeClr val="accent6">
            <a:shade val="8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Sağlıkla İlgili Riskler</a:t>
          </a:r>
        </a:p>
      </dsp:txBody>
      <dsp:txXfrm>
        <a:off x="1223530" y="2539032"/>
        <a:ext cx="2762920" cy="1042617"/>
      </dsp:txXfrm>
    </dsp:sp>
    <dsp:sp modelId="{9D7A27AF-4427-4ED8-B058-C5DFCB6BCDE8}">
      <dsp:nvSpPr>
        <dsp:cNvPr id="6" name="Rectangles 5"/>
        <dsp:cNvSpPr/>
      </dsp:nvSpPr>
      <dsp:spPr bwMode="white">
        <a:xfrm>
          <a:off x="4410760" y="0"/>
          <a:ext cx="2862654"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Çocukların gelişimi üzerindeki olumsuz etkiler</a:t>
          </a:r>
        </a:p>
      </dsp:txBody>
      <dsp:txXfrm>
        <a:off x="4410760" y="0"/>
        <a:ext cx="2862654" cy="647074"/>
      </dsp:txXfrm>
    </dsp:sp>
    <dsp:sp modelId="{4E8A504F-F232-4BF9-9C74-7BEF710DA168}">
      <dsp:nvSpPr>
        <dsp:cNvPr id="9" name="Rectangles 8"/>
        <dsp:cNvSpPr/>
      </dsp:nvSpPr>
      <dsp:spPr bwMode="white">
        <a:xfrm>
          <a:off x="4410760" y="912268"/>
          <a:ext cx="2862654"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Psikolojik </a:t>
          </a:r>
          <a:r>
            <a:rPr lang="tr-TR" sz="2000" dirty="0" smtClean="0">
              <a:latin typeface="Calibri" panose="020F0502020204030204" pitchFamily="34" charset="0"/>
              <a:cs typeface="Calibri" panose="020F0502020204030204" pitchFamily="34" charset="0"/>
            </a:rPr>
            <a:t>rahatsızlıklar</a:t>
          </a:r>
          <a:endParaRPr lang="tr-TR" sz="2000" dirty="0">
            <a:latin typeface="Calibri" panose="020F0502020204030204" pitchFamily="34" charset="0"/>
            <a:cs typeface="Calibri" panose="020F0502020204030204" pitchFamily="34" charset="0"/>
          </a:endParaRPr>
        </a:p>
      </dsp:txBody>
      <dsp:txXfrm>
        <a:off x="4410760" y="912268"/>
        <a:ext cx="2862654" cy="647074"/>
      </dsp:txXfrm>
    </dsp:sp>
    <dsp:sp modelId="{AA3F264E-5CBA-42AE-8D9A-2CB12F39C491}">
      <dsp:nvSpPr>
        <dsp:cNvPr id="12" name="Rectangles 11"/>
        <dsp:cNvSpPr/>
      </dsp:nvSpPr>
      <dsp:spPr bwMode="white">
        <a:xfrm>
          <a:off x="4410760" y="1824535"/>
          <a:ext cx="2862654"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Kas </a:t>
          </a:r>
          <a:r>
            <a:rPr lang="tr-TR" sz="2000" dirty="0" smtClean="0">
              <a:latin typeface="Calibri" panose="020F0502020204030204" pitchFamily="34" charset="0"/>
              <a:cs typeface="Calibri" panose="020F0502020204030204" pitchFamily="34" charset="0"/>
            </a:rPr>
            <a:t>ve iskelet sistemi rahatsızlıkları</a:t>
          </a:r>
          <a:endParaRPr lang="tr-TR" sz="2000" dirty="0">
            <a:latin typeface="Calibri" panose="020F0502020204030204" pitchFamily="34" charset="0"/>
            <a:cs typeface="Calibri" panose="020F0502020204030204" pitchFamily="34" charset="0"/>
          </a:endParaRPr>
        </a:p>
      </dsp:txBody>
      <dsp:txXfrm>
        <a:off x="4410760" y="1824535"/>
        <a:ext cx="2862654" cy="647074"/>
      </dsp:txXfrm>
    </dsp:sp>
    <dsp:sp modelId="{B75697B5-14AC-4A1E-8500-C2E0FC5FE155}">
      <dsp:nvSpPr>
        <dsp:cNvPr id="15" name="Rectangles 14"/>
        <dsp:cNvSpPr/>
      </dsp:nvSpPr>
      <dsp:spPr bwMode="white">
        <a:xfrm>
          <a:off x="4410760" y="2736803"/>
          <a:ext cx="2862654"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err="1">
              <a:latin typeface="Calibri" panose="020F0502020204030204" pitchFamily="34" charset="0"/>
              <a:cs typeface="Calibri" panose="020F0502020204030204" pitchFamily="34" charset="0"/>
            </a:rPr>
            <a:t>Obezite</a:t>
          </a:r>
          <a:endParaRPr lang="tr-TR" sz="2000" dirty="0">
            <a:latin typeface="Calibri" panose="020F0502020204030204" pitchFamily="34" charset="0"/>
            <a:cs typeface="Calibri" panose="020F0502020204030204" pitchFamily="34" charset="0"/>
          </a:endParaRPr>
        </a:p>
      </dsp:txBody>
      <dsp:txXfrm>
        <a:off x="4410760" y="2736803"/>
        <a:ext cx="2862654" cy="647074"/>
      </dsp:txXfrm>
    </dsp:sp>
    <dsp:sp modelId="{09D40AAE-DAD9-42C8-AEA0-C596501D6565}">
      <dsp:nvSpPr>
        <dsp:cNvPr id="18" name="Rectangles 17"/>
        <dsp:cNvSpPr/>
      </dsp:nvSpPr>
      <dsp:spPr bwMode="white">
        <a:xfrm>
          <a:off x="4410760" y="3649071"/>
          <a:ext cx="2862654"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Fiziksel aktivite azlığı</a:t>
          </a:r>
        </a:p>
      </dsp:txBody>
      <dsp:txXfrm>
        <a:off x="4410760" y="3649071"/>
        <a:ext cx="2862654" cy="647074"/>
      </dsp:txXfrm>
    </dsp:sp>
    <dsp:sp modelId="{BC5BABAA-6C43-4B73-8F92-7E88056E1839}">
      <dsp:nvSpPr>
        <dsp:cNvPr id="21" name="Rectangles 20"/>
        <dsp:cNvSpPr/>
      </dsp:nvSpPr>
      <dsp:spPr bwMode="white">
        <a:xfrm>
          <a:off x="4392515" y="4572811"/>
          <a:ext cx="2862654"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Uyku bozukluğu</a:t>
          </a:r>
        </a:p>
      </dsp:txBody>
      <dsp:txXfrm>
        <a:off x="4392515" y="4572811"/>
        <a:ext cx="2862654" cy="647074"/>
      </dsp:txXfrm>
    </dsp:sp>
    <dsp:sp modelId="{B53C3206-E327-4442-9F22-9F3D9945DFB9}">
      <dsp:nvSpPr>
        <dsp:cNvPr id="24" name="Rectangles 23"/>
        <dsp:cNvSpPr/>
      </dsp:nvSpPr>
      <dsp:spPr bwMode="white">
        <a:xfrm>
          <a:off x="4410760" y="5473606"/>
          <a:ext cx="2862654"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Bağımlılık</a:t>
          </a:r>
        </a:p>
      </dsp:txBody>
      <dsp:txXfrm>
        <a:off x="4410760" y="5473606"/>
        <a:ext cx="2862654" cy="647074"/>
      </dsp:txXfrm>
    </dsp:sp>
    <dsp:sp modelId="{C3D31FBE-223F-4F24-9E0F-8BDF13AE6070}">
      <dsp:nvSpPr>
        <dsp:cNvPr id="4" name="Rectangles 3" hidden="1"/>
        <dsp:cNvSpPr/>
      </dsp:nvSpPr>
      <dsp:spPr bwMode="white">
        <a:xfrm>
          <a:off x="1223530" y="2539032"/>
          <a:ext cx="552584" cy="1042617"/>
        </a:xfrm>
        <a:prstGeom prst="rect">
          <a:avLst/>
        </a:prstGeom>
        <a:sp3d prstMaterial="dkEdge">
          <a:bevelT w="8200" h="38100"/>
        </a:sp3d>
      </dsp:spPr>
      <dsp:style>
        <a:lnRef idx="0">
          <a:schemeClr val="lt1"/>
        </a:lnRef>
        <a:fillRef idx="2">
          <a:schemeClr val="accent6">
            <a:shade val="80000"/>
            <a:hueOff val="0"/>
            <a:satOff val="0"/>
            <a:lumOff val="0"/>
            <a:alpha val="100000"/>
          </a:schemeClr>
        </a:fillRef>
        <a:effectRef idx="1">
          <a:scrgbClr r="0" g="0" b="0"/>
        </a:effectRef>
        <a:fontRef idx="minor">
          <a:schemeClr val="dk1"/>
        </a:fontRef>
      </dsp:style>
      <dsp:txXfrm>
        <a:off x="1223530" y="2539032"/>
        <a:ext cx="552584" cy="1042617"/>
      </dsp:txXfrm>
    </dsp:sp>
    <dsp:sp modelId="{337342CD-8408-495E-BC93-1931A1FCFAA5}">
      <dsp:nvSpPr>
        <dsp:cNvPr id="7" name="Rectangles 6" hidden="1"/>
        <dsp:cNvSpPr/>
      </dsp:nvSpPr>
      <dsp:spPr bwMode="white">
        <a:xfrm>
          <a:off x="4410760" y="0"/>
          <a:ext cx="572531"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10760" y="0"/>
        <a:ext cx="572531" cy="647074"/>
      </dsp:txXfrm>
    </dsp:sp>
    <dsp:sp modelId="{AF0C953E-B0C7-4DF2-922C-7A6299661FD5}">
      <dsp:nvSpPr>
        <dsp:cNvPr id="10" name="Rectangles 9" hidden="1"/>
        <dsp:cNvSpPr/>
      </dsp:nvSpPr>
      <dsp:spPr bwMode="white">
        <a:xfrm>
          <a:off x="4410760" y="912268"/>
          <a:ext cx="572531"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10760" y="912268"/>
        <a:ext cx="572531" cy="647074"/>
      </dsp:txXfrm>
    </dsp:sp>
    <dsp:sp modelId="{28572FCF-D897-489C-884C-88986C31E118}">
      <dsp:nvSpPr>
        <dsp:cNvPr id="13" name="Rectangles 12" hidden="1"/>
        <dsp:cNvSpPr/>
      </dsp:nvSpPr>
      <dsp:spPr bwMode="white">
        <a:xfrm>
          <a:off x="4410760" y="1824535"/>
          <a:ext cx="572531"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10760" y="1824535"/>
        <a:ext cx="572531" cy="647074"/>
      </dsp:txXfrm>
    </dsp:sp>
    <dsp:sp modelId="{22F754CE-FC50-4363-AAE5-CE6F2F3C064E}">
      <dsp:nvSpPr>
        <dsp:cNvPr id="16" name="Rectangles 15" hidden="1"/>
        <dsp:cNvSpPr/>
      </dsp:nvSpPr>
      <dsp:spPr bwMode="white">
        <a:xfrm>
          <a:off x="4410760" y="2736803"/>
          <a:ext cx="572531"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10760" y="2736803"/>
        <a:ext cx="572531" cy="647074"/>
      </dsp:txXfrm>
    </dsp:sp>
    <dsp:sp modelId="{781D3FFE-A38F-4996-928F-F3822731E9E0}">
      <dsp:nvSpPr>
        <dsp:cNvPr id="19" name="Rectangles 18" hidden="1"/>
        <dsp:cNvSpPr/>
      </dsp:nvSpPr>
      <dsp:spPr bwMode="white">
        <a:xfrm>
          <a:off x="4410760" y="3649071"/>
          <a:ext cx="572531"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10760" y="3649071"/>
        <a:ext cx="572531" cy="647074"/>
      </dsp:txXfrm>
    </dsp:sp>
    <dsp:sp modelId="{037A5649-805B-4900-91F9-D60515F8291B}">
      <dsp:nvSpPr>
        <dsp:cNvPr id="22" name="Rectangles 21" hidden="1"/>
        <dsp:cNvSpPr/>
      </dsp:nvSpPr>
      <dsp:spPr bwMode="white">
        <a:xfrm>
          <a:off x="4392515" y="4572811"/>
          <a:ext cx="572531"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392515" y="4572811"/>
        <a:ext cx="572531" cy="647074"/>
      </dsp:txXfrm>
    </dsp:sp>
    <dsp:sp modelId="{17EAEAC5-DA5B-449A-876D-63B3FB2F1D4A}">
      <dsp:nvSpPr>
        <dsp:cNvPr id="25" name="Rectangles 24" hidden="1"/>
        <dsp:cNvSpPr/>
      </dsp:nvSpPr>
      <dsp:spPr bwMode="white">
        <a:xfrm>
          <a:off x="4410760" y="5473606"/>
          <a:ext cx="572531" cy="647074"/>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10760" y="5473606"/>
        <a:ext cx="572531" cy="647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96944" cy="6120680"/>
        <a:chOff x="0" y="0"/>
        <a:chExt cx="8496944" cy="6120680"/>
      </a:xfrm>
    </dsp:grpSpPr>
    <dsp:sp modelId="{E7909D45-0F28-4F40-BCE1-B33A875FF63A}">
      <dsp:nvSpPr>
        <dsp:cNvPr id="5" name="Freeform 4"/>
        <dsp:cNvSpPr/>
      </dsp:nvSpPr>
      <dsp:spPr bwMode="white">
        <a:xfrm>
          <a:off x="3999157" y="380205"/>
          <a:ext cx="498630" cy="2680135"/>
        </a:xfrm>
        <a:custGeom>
          <a:avLst/>
          <a:gdLst/>
          <a:ahLst/>
          <a:cxnLst/>
          <a:pathLst>
            <a:path w="785" h="4221">
              <a:moveTo>
                <a:pt x="0" y="4221"/>
              </a:moveTo>
              <a:lnTo>
                <a:pt x="540" y="4221"/>
              </a:lnTo>
              <a:lnTo>
                <a:pt x="540" y="0"/>
              </a:lnTo>
              <a:lnTo>
                <a:pt x="785"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999157" y="380205"/>
        <a:ext cx="498630" cy="2680135"/>
      </dsp:txXfrm>
    </dsp:sp>
    <dsp:sp modelId="{AE0AC8A4-10BC-40D2-B5F4-7EB379FF48F5}">
      <dsp:nvSpPr>
        <dsp:cNvPr id="8" name="Freeform 7"/>
        <dsp:cNvSpPr/>
      </dsp:nvSpPr>
      <dsp:spPr bwMode="white">
        <a:xfrm>
          <a:off x="3999157" y="1452259"/>
          <a:ext cx="498630" cy="1608081"/>
        </a:xfrm>
        <a:custGeom>
          <a:avLst/>
          <a:gdLst/>
          <a:ahLst/>
          <a:cxnLst/>
          <a:pathLst>
            <a:path w="785" h="2532">
              <a:moveTo>
                <a:pt x="0" y="2532"/>
              </a:moveTo>
              <a:lnTo>
                <a:pt x="540" y="2532"/>
              </a:lnTo>
              <a:lnTo>
                <a:pt x="540" y="0"/>
              </a:lnTo>
              <a:lnTo>
                <a:pt x="785"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999157" y="1452259"/>
        <a:ext cx="498630" cy="1608081"/>
      </dsp:txXfrm>
    </dsp:sp>
    <dsp:sp modelId="{1EE54680-39C9-4F9E-9C4F-27D2D70D29C9}">
      <dsp:nvSpPr>
        <dsp:cNvPr id="11" name="Freeform 10"/>
        <dsp:cNvSpPr/>
      </dsp:nvSpPr>
      <dsp:spPr bwMode="white">
        <a:xfrm>
          <a:off x="3999157" y="2524313"/>
          <a:ext cx="498630" cy="536027"/>
        </a:xfrm>
        <a:custGeom>
          <a:avLst/>
          <a:gdLst/>
          <a:ahLst/>
          <a:cxnLst/>
          <a:pathLst>
            <a:path w="785" h="844">
              <a:moveTo>
                <a:pt x="0" y="844"/>
              </a:moveTo>
              <a:lnTo>
                <a:pt x="540" y="844"/>
              </a:lnTo>
              <a:lnTo>
                <a:pt x="540" y="0"/>
              </a:lnTo>
              <a:lnTo>
                <a:pt x="785"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999157" y="2524313"/>
        <a:ext cx="498630" cy="536027"/>
      </dsp:txXfrm>
    </dsp:sp>
    <dsp:sp modelId="{682514F3-457C-4A11-A674-F000761FCC31}">
      <dsp:nvSpPr>
        <dsp:cNvPr id="14" name="Freeform 13"/>
        <dsp:cNvSpPr/>
      </dsp:nvSpPr>
      <dsp:spPr bwMode="white">
        <a:xfrm>
          <a:off x="3999157" y="3060340"/>
          <a:ext cx="498630" cy="536027"/>
        </a:xfrm>
        <a:custGeom>
          <a:avLst/>
          <a:gdLst/>
          <a:ahLst/>
          <a:cxnLst/>
          <a:pathLst>
            <a:path w="785" h="844">
              <a:moveTo>
                <a:pt x="0" y="0"/>
              </a:moveTo>
              <a:lnTo>
                <a:pt x="540" y="0"/>
              </a:lnTo>
              <a:lnTo>
                <a:pt x="540" y="844"/>
              </a:lnTo>
              <a:lnTo>
                <a:pt x="785" y="844"/>
              </a:lnTo>
            </a:path>
          </a:pathLst>
        </a:custGeom>
      </dsp:spPr>
      <dsp:style>
        <a:lnRef idx="2">
          <a:schemeClr val="accent6">
            <a:tint val="99000"/>
          </a:schemeClr>
        </a:lnRef>
        <a:fillRef idx="0">
          <a:schemeClr val="accent6">
            <a:tint val="99000"/>
          </a:schemeClr>
        </a:fillRef>
        <a:effectRef idx="0">
          <a:scrgbClr r="0" g="0" b="0"/>
        </a:effectRef>
        <a:fontRef idx="minor"/>
      </dsp:style>
      <dsp:txXfrm>
        <a:off x="3999157" y="3060340"/>
        <a:ext cx="498630" cy="536027"/>
      </dsp:txXfrm>
    </dsp:sp>
    <dsp:sp modelId="{E6E86683-32E0-43AD-9A69-B419ECFABD5F}">
      <dsp:nvSpPr>
        <dsp:cNvPr id="17" name="Freeform 16"/>
        <dsp:cNvSpPr/>
      </dsp:nvSpPr>
      <dsp:spPr bwMode="white">
        <a:xfrm>
          <a:off x="3999157" y="3060340"/>
          <a:ext cx="498630" cy="1608081"/>
        </a:xfrm>
        <a:custGeom>
          <a:avLst/>
          <a:gdLst/>
          <a:ahLst/>
          <a:cxnLst/>
          <a:pathLst>
            <a:path w="785" h="2532">
              <a:moveTo>
                <a:pt x="0" y="0"/>
              </a:moveTo>
              <a:lnTo>
                <a:pt x="540" y="0"/>
              </a:lnTo>
              <a:lnTo>
                <a:pt x="540" y="2532"/>
              </a:lnTo>
              <a:lnTo>
                <a:pt x="785" y="2532"/>
              </a:lnTo>
            </a:path>
          </a:pathLst>
        </a:custGeom>
      </dsp:spPr>
      <dsp:style>
        <a:lnRef idx="2">
          <a:schemeClr val="accent6">
            <a:tint val="99000"/>
          </a:schemeClr>
        </a:lnRef>
        <a:fillRef idx="0">
          <a:schemeClr val="accent6">
            <a:tint val="99000"/>
          </a:schemeClr>
        </a:fillRef>
        <a:effectRef idx="0">
          <a:scrgbClr r="0" g="0" b="0"/>
        </a:effectRef>
        <a:fontRef idx="minor"/>
      </dsp:style>
      <dsp:txXfrm>
        <a:off x="3999157" y="3060340"/>
        <a:ext cx="498630" cy="1608081"/>
      </dsp:txXfrm>
    </dsp:sp>
    <dsp:sp modelId="{BA3D1951-CB8C-455D-BE1B-FCBF45D87F9B}">
      <dsp:nvSpPr>
        <dsp:cNvPr id="20" name="Freeform 19"/>
        <dsp:cNvSpPr/>
      </dsp:nvSpPr>
      <dsp:spPr bwMode="white">
        <a:xfrm>
          <a:off x="3999157" y="3060340"/>
          <a:ext cx="498630" cy="2680135"/>
        </a:xfrm>
        <a:custGeom>
          <a:avLst/>
          <a:gdLst/>
          <a:ahLst/>
          <a:cxnLst/>
          <a:pathLst>
            <a:path w="785" h="4221">
              <a:moveTo>
                <a:pt x="0" y="0"/>
              </a:moveTo>
              <a:lnTo>
                <a:pt x="540" y="0"/>
              </a:lnTo>
              <a:lnTo>
                <a:pt x="540" y="4221"/>
              </a:lnTo>
              <a:lnTo>
                <a:pt x="785" y="4221"/>
              </a:lnTo>
            </a:path>
          </a:pathLst>
        </a:custGeom>
      </dsp:spPr>
      <dsp:style>
        <a:lnRef idx="2">
          <a:schemeClr val="accent6">
            <a:tint val="99000"/>
          </a:schemeClr>
        </a:lnRef>
        <a:fillRef idx="0">
          <a:schemeClr val="accent6">
            <a:tint val="99000"/>
          </a:schemeClr>
        </a:fillRef>
        <a:effectRef idx="0">
          <a:scrgbClr r="0" g="0" b="0"/>
        </a:effectRef>
        <a:fontRef idx="minor"/>
      </dsp:style>
      <dsp:txXfrm>
        <a:off x="3999157" y="3060340"/>
        <a:ext cx="498630" cy="2680135"/>
      </dsp:txXfrm>
    </dsp:sp>
    <dsp:sp modelId="{D216DDCF-23FD-475F-AA52-D8AA44E681BC}">
      <dsp:nvSpPr>
        <dsp:cNvPr id="3" name="Rectangles 2"/>
        <dsp:cNvSpPr/>
      </dsp:nvSpPr>
      <dsp:spPr bwMode="white">
        <a:xfrm>
          <a:off x="1506008" y="2680135"/>
          <a:ext cx="2493149" cy="760410"/>
        </a:xfrm>
        <a:prstGeom prst="rect">
          <a:avLst/>
        </a:prstGeom>
        <a:sp3d prstMaterial="dkEdge">
          <a:bevelT w="8200" h="38100"/>
        </a:sp3d>
      </dsp:spPr>
      <dsp:style>
        <a:lnRef idx="0">
          <a:schemeClr val="lt1"/>
        </a:lnRef>
        <a:fillRef idx="2">
          <a:schemeClr val="accent6">
            <a:shade val="8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Akademik ve Sosyal Yaşamı Etkileyen Riskler</a:t>
          </a:r>
        </a:p>
      </dsp:txBody>
      <dsp:txXfrm>
        <a:off x="1506008" y="2680135"/>
        <a:ext cx="2493149" cy="760410"/>
      </dsp:txXfrm>
    </dsp:sp>
    <dsp:sp modelId="{530F9950-F027-4224-83C6-8958CBE2C363}">
      <dsp:nvSpPr>
        <dsp:cNvPr id="6" name="Rectangles 5"/>
        <dsp:cNvSpPr/>
      </dsp:nvSpPr>
      <dsp:spPr bwMode="white">
        <a:xfrm>
          <a:off x="4497787" y="0"/>
          <a:ext cx="2493149"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a:effectLst/>
              <a:latin typeface="Calibri" panose="020F0502020204030204" pitchFamily="34" charset="0"/>
              <a:ea typeface="+mn-ea"/>
              <a:cs typeface="Calibri" panose="020F0502020204030204" pitchFamily="34" charset="0"/>
            </a:rPr>
            <a:t>Akademik başarının düşmesi </a:t>
          </a:r>
          <a:endParaRPr lang="tr-TR" sz="2000" dirty="0">
            <a:effectLst/>
            <a:latin typeface="Calibri" panose="020F0502020204030204" pitchFamily="34" charset="0"/>
            <a:ea typeface="+mn-ea"/>
            <a:cs typeface="Calibri" panose="020F0502020204030204" pitchFamily="34" charset="0"/>
          </a:endParaRPr>
        </a:p>
      </dsp:txBody>
      <dsp:txXfrm>
        <a:off x="4497787" y="0"/>
        <a:ext cx="2493149" cy="760410"/>
      </dsp:txXfrm>
    </dsp:sp>
    <dsp:sp modelId="{6A7E3A60-9088-4812-BB60-ADDA7CC5FFF2}">
      <dsp:nvSpPr>
        <dsp:cNvPr id="9" name="Rectangles 8"/>
        <dsp:cNvSpPr/>
      </dsp:nvSpPr>
      <dsp:spPr bwMode="white">
        <a:xfrm>
          <a:off x="4497787" y="1072054"/>
          <a:ext cx="2493149"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Okul çağında derslere engel olma</a:t>
          </a:r>
        </a:p>
      </dsp:txBody>
      <dsp:txXfrm>
        <a:off x="4497787" y="1072054"/>
        <a:ext cx="2493149" cy="760410"/>
      </dsp:txXfrm>
    </dsp:sp>
    <dsp:sp modelId="{C5D6865B-A6A1-4A57-A91E-3D151D855D9C}">
      <dsp:nvSpPr>
        <dsp:cNvPr id="12" name="Rectangles 11"/>
        <dsp:cNvSpPr/>
      </dsp:nvSpPr>
      <dsp:spPr bwMode="white">
        <a:xfrm>
          <a:off x="4497787" y="2144108"/>
          <a:ext cx="2493149"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a:effectLst/>
              <a:latin typeface="Calibri" panose="020F0502020204030204" pitchFamily="34" charset="0"/>
              <a:ea typeface="+mn-ea"/>
              <a:cs typeface="Calibri" panose="020F0502020204030204" pitchFamily="34" charset="0"/>
            </a:rPr>
            <a:t>Sosyal İlişkilerde sorunlar</a:t>
          </a:r>
          <a:endParaRPr lang="tr-TR" sz="2000" dirty="0">
            <a:effectLst/>
            <a:latin typeface="Calibri" panose="020F0502020204030204" pitchFamily="34" charset="0"/>
            <a:ea typeface="+mn-ea"/>
            <a:cs typeface="Calibri" panose="020F0502020204030204" pitchFamily="34" charset="0"/>
          </a:endParaRPr>
        </a:p>
      </dsp:txBody>
      <dsp:txXfrm>
        <a:off x="4497787" y="2144108"/>
        <a:ext cx="2493149" cy="760410"/>
      </dsp:txXfrm>
    </dsp:sp>
    <dsp:sp modelId="{39AE0D65-60D4-456A-96FA-2F7E18DF2F14}">
      <dsp:nvSpPr>
        <dsp:cNvPr id="15" name="Rectangles 14"/>
        <dsp:cNvSpPr/>
      </dsp:nvSpPr>
      <dsp:spPr bwMode="white">
        <a:xfrm>
          <a:off x="4497787" y="3216162"/>
          <a:ext cx="2493149"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Sosyal beceri düzeyinin düşmesi </a:t>
          </a:r>
        </a:p>
      </dsp:txBody>
      <dsp:txXfrm>
        <a:off x="4497787" y="3216162"/>
        <a:ext cx="2493149" cy="760410"/>
      </dsp:txXfrm>
    </dsp:sp>
    <dsp:sp modelId="{D865D6E2-288F-4D55-8DDA-F8FB2960B8C4}">
      <dsp:nvSpPr>
        <dsp:cNvPr id="18" name="Rectangles 17"/>
        <dsp:cNvSpPr/>
      </dsp:nvSpPr>
      <dsp:spPr bwMode="white">
        <a:xfrm>
          <a:off x="4497787" y="4288216"/>
          <a:ext cx="2493149"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Ahlaki problemler</a:t>
          </a:r>
        </a:p>
      </dsp:txBody>
      <dsp:txXfrm>
        <a:off x="4497787" y="4288216"/>
        <a:ext cx="2493149" cy="760410"/>
      </dsp:txXfrm>
    </dsp:sp>
    <dsp:sp modelId="{D5790593-A1CF-421A-8F7F-89B5C2FC6454}">
      <dsp:nvSpPr>
        <dsp:cNvPr id="21" name="Rectangles 20"/>
        <dsp:cNvSpPr/>
      </dsp:nvSpPr>
      <dsp:spPr bwMode="white">
        <a:xfrm>
          <a:off x="4497787" y="5360270"/>
          <a:ext cx="2493149"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Zaman kaybı</a:t>
          </a:r>
        </a:p>
      </dsp:txBody>
      <dsp:txXfrm>
        <a:off x="4497787" y="5360270"/>
        <a:ext cx="2493149" cy="760410"/>
      </dsp:txXfrm>
    </dsp:sp>
    <dsp:sp modelId="{7B99940E-227B-4229-BA58-39C88FB72106}">
      <dsp:nvSpPr>
        <dsp:cNvPr id="4" name="Rectangles 3" hidden="1"/>
        <dsp:cNvSpPr/>
      </dsp:nvSpPr>
      <dsp:spPr bwMode="white">
        <a:xfrm>
          <a:off x="1506008" y="2680135"/>
          <a:ext cx="498630" cy="760410"/>
        </a:xfrm>
        <a:prstGeom prst="rect">
          <a:avLst/>
        </a:prstGeom>
        <a:sp3d prstMaterial="dkEdge">
          <a:bevelT w="8200" h="38100"/>
        </a:sp3d>
      </dsp:spPr>
      <dsp:style>
        <a:lnRef idx="0">
          <a:schemeClr val="lt1"/>
        </a:lnRef>
        <a:fillRef idx="2">
          <a:schemeClr val="accent6">
            <a:shade val="80000"/>
            <a:hueOff val="0"/>
            <a:satOff val="0"/>
            <a:lumOff val="0"/>
            <a:alpha val="100000"/>
          </a:schemeClr>
        </a:fillRef>
        <a:effectRef idx="1">
          <a:scrgbClr r="0" g="0" b="0"/>
        </a:effectRef>
        <a:fontRef idx="minor">
          <a:schemeClr val="dk1"/>
        </a:fontRef>
      </dsp:style>
      <dsp:txXfrm>
        <a:off x="1506008" y="2680135"/>
        <a:ext cx="498630" cy="760410"/>
      </dsp:txXfrm>
    </dsp:sp>
    <dsp:sp modelId="{D5FFF3BA-C7C7-48F1-9510-1E34FE35E782}">
      <dsp:nvSpPr>
        <dsp:cNvPr id="7" name="Rectangles 6" hidden="1"/>
        <dsp:cNvSpPr/>
      </dsp:nvSpPr>
      <dsp:spPr bwMode="white">
        <a:xfrm>
          <a:off x="4497787" y="0"/>
          <a:ext cx="498630"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97787" y="0"/>
        <a:ext cx="498630" cy="760410"/>
      </dsp:txXfrm>
    </dsp:sp>
    <dsp:sp modelId="{E69AD63E-E168-4770-A595-816C287CDFEA}">
      <dsp:nvSpPr>
        <dsp:cNvPr id="10" name="Rectangles 9" hidden="1"/>
        <dsp:cNvSpPr/>
      </dsp:nvSpPr>
      <dsp:spPr bwMode="white">
        <a:xfrm>
          <a:off x="4497787" y="1072054"/>
          <a:ext cx="498630"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97787" y="1072054"/>
        <a:ext cx="498630" cy="760410"/>
      </dsp:txXfrm>
    </dsp:sp>
    <dsp:sp modelId="{0BD560C0-1727-44A3-B9AB-AE960B0BAC0C}">
      <dsp:nvSpPr>
        <dsp:cNvPr id="13" name="Rectangles 12" hidden="1"/>
        <dsp:cNvSpPr/>
      </dsp:nvSpPr>
      <dsp:spPr bwMode="white">
        <a:xfrm>
          <a:off x="4497787" y="2144108"/>
          <a:ext cx="498630"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97787" y="2144108"/>
        <a:ext cx="498630" cy="760410"/>
      </dsp:txXfrm>
    </dsp:sp>
    <dsp:sp modelId="{339767AB-6E98-45CD-B313-4D8766DFF9C6}">
      <dsp:nvSpPr>
        <dsp:cNvPr id="16" name="Rectangles 15" hidden="1"/>
        <dsp:cNvSpPr/>
      </dsp:nvSpPr>
      <dsp:spPr bwMode="white">
        <a:xfrm>
          <a:off x="4497787" y="3216162"/>
          <a:ext cx="498630"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97787" y="3216162"/>
        <a:ext cx="498630" cy="760410"/>
      </dsp:txXfrm>
    </dsp:sp>
    <dsp:sp modelId="{2A4E156E-F0F6-44BA-BEA8-F00E8E774A13}">
      <dsp:nvSpPr>
        <dsp:cNvPr id="19" name="Rectangles 18" hidden="1"/>
        <dsp:cNvSpPr/>
      </dsp:nvSpPr>
      <dsp:spPr bwMode="white">
        <a:xfrm>
          <a:off x="4497787" y="4288216"/>
          <a:ext cx="498630"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97787" y="4288216"/>
        <a:ext cx="498630" cy="760410"/>
      </dsp:txXfrm>
    </dsp:sp>
    <dsp:sp modelId="{4C0AB0CE-973E-4C98-B545-86DCBECD3CD2}">
      <dsp:nvSpPr>
        <dsp:cNvPr id="22" name="Rectangles 21" hidden="1"/>
        <dsp:cNvSpPr/>
      </dsp:nvSpPr>
      <dsp:spPr bwMode="white">
        <a:xfrm>
          <a:off x="4497787" y="5360270"/>
          <a:ext cx="498630" cy="76041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497787" y="5360270"/>
        <a:ext cx="498630" cy="7604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920879" cy="3861539"/>
        <a:chOff x="0" y="0"/>
        <a:chExt cx="7920879" cy="3861539"/>
      </a:xfrm>
    </dsp:grpSpPr>
    <dsp:sp modelId="{06BFCAA4-7B99-4476-9987-5AB106F2BDC5}">
      <dsp:nvSpPr>
        <dsp:cNvPr id="3" name="Rounded Rectangle 2"/>
        <dsp:cNvSpPr/>
      </dsp:nvSpPr>
      <dsp:spPr bwMode="white">
        <a:xfrm>
          <a:off x="0" y="0"/>
          <a:ext cx="7920879" cy="470117"/>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Yeniliklere Açık Olun</a:t>
          </a:r>
        </a:p>
      </dsp:txBody>
      <dsp:txXfrm>
        <a:off x="0" y="0"/>
        <a:ext cx="7920879" cy="470117"/>
      </dsp:txXfrm>
    </dsp:sp>
    <dsp:sp modelId="{E0437F01-1A13-4720-A817-B356B050392B}">
      <dsp:nvSpPr>
        <dsp:cNvPr id="4" name="Rounded Rectangle 3"/>
        <dsp:cNvSpPr/>
      </dsp:nvSpPr>
      <dsp:spPr bwMode="white">
        <a:xfrm>
          <a:off x="0" y="484489"/>
          <a:ext cx="7920879" cy="470117"/>
        </a:xfrm>
        <a:prstGeom prst="roundRect">
          <a:avLst/>
        </a:prstGeom>
      </dsp:spPr>
      <dsp:style>
        <a:lnRef idx="2">
          <a:schemeClr val="lt1"/>
        </a:lnRef>
        <a:fillRef idx="1">
          <a:schemeClr val="accent5">
            <a:hueOff val="-240000"/>
            <a:satOff val="-1119"/>
            <a:lumOff val="280"/>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Çocukları İnternet Ortamında Yalnız Bırakmayın</a:t>
          </a:r>
        </a:p>
      </dsp:txBody>
      <dsp:txXfrm>
        <a:off x="0" y="484489"/>
        <a:ext cx="7920879" cy="470117"/>
      </dsp:txXfrm>
    </dsp:sp>
    <dsp:sp modelId="{1EB44BE1-29FB-4F82-ADE4-96084932DF57}">
      <dsp:nvSpPr>
        <dsp:cNvPr id="5" name="Rounded Rectangle 4"/>
        <dsp:cNvSpPr/>
      </dsp:nvSpPr>
      <dsp:spPr bwMode="white">
        <a:xfrm>
          <a:off x="0" y="968978"/>
          <a:ext cx="7920879" cy="470117"/>
        </a:xfrm>
        <a:prstGeom prst="roundRect">
          <a:avLst/>
        </a:prstGeom>
      </dsp:spPr>
      <dsp:style>
        <a:lnRef idx="2">
          <a:schemeClr val="lt1"/>
        </a:lnRef>
        <a:fillRef idx="1">
          <a:schemeClr val="accent5">
            <a:hueOff val="-480000"/>
            <a:satOff val="-2240"/>
            <a:lumOff val="560"/>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Çocukları Risklerden Korumak İçin Güvenlik Önlemlerini Alın</a:t>
          </a:r>
        </a:p>
      </dsp:txBody>
      <dsp:txXfrm>
        <a:off x="0" y="968978"/>
        <a:ext cx="7920879" cy="470117"/>
      </dsp:txXfrm>
    </dsp:sp>
    <dsp:sp modelId="{4AA01142-DED2-4CCC-A72A-3F01E7446FC3}">
      <dsp:nvSpPr>
        <dsp:cNvPr id="6" name="Rounded Rectangle 5"/>
        <dsp:cNvSpPr/>
      </dsp:nvSpPr>
      <dsp:spPr bwMode="white">
        <a:xfrm>
          <a:off x="0" y="1453466"/>
          <a:ext cx="7920879" cy="470117"/>
        </a:xfrm>
        <a:prstGeom prst="roundRect">
          <a:avLst/>
        </a:prstGeom>
      </dsp:spPr>
      <dsp:style>
        <a:lnRef idx="2">
          <a:schemeClr val="lt1"/>
        </a:lnRef>
        <a:fillRef idx="1">
          <a:schemeClr val="accent5">
            <a:hueOff val="-720000"/>
            <a:satOff val="-3360"/>
            <a:lumOff val="840"/>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Kural Koyun ve Rehberlik Edin</a:t>
          </a:r>
        </a:p>
      </dsp:txBody>
      <dsp:txXfrm>
        <a:off x="0" y="1453466"/>
        <a:ext cx="7920879" cy="470117"/>
      </dsp:txXfrm>
    </dsp:sp>
    <dsp:sp modelId="{AE9FE15F-E47E-4DDD-8186-05D059F90E67}">
      <dsp:nvSpPr>
        <dsp:cNvPr id="7" name="Rounded Rectangle 6"/>
        <dsp:cNvSpPr/>
      </dsp:nvSpPr>
      <dsp:spPr bwMode="white">
        <a:xfrm>
          <a:off x="0" y="1937955"/>
          <a:ext cx="7920879" cy="470117"/>
        </a:xfrm>
        <a:prstGeom prst="roundRect">
          <a:avLst/>
        </a:prstGeom>
      </dsp:spPr>
      <dsp:style>
        <a:lnRef idx="2">
          <a:schemeClr val="lt1"/>
        </a:lnRef>
        <a:fillRef idx="1">
          <a:schemeClr val="accent5">
            <a:hueOff val="-960000"/>
            <a:satOff val="-4481"/>
            <a:lumOff val="1120"/>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İnternet Kullanımında Rol Model Olun</a:t>
          </a:r>
        </a:p>
      </dsp:txBody>
      <dsp:txXfrm>
        <a:off x="0" y="1937955"/>
        <a:ext cx="7920879" cy="470117"/>
      </dsp:txXfrm>
    </dsp:sp>
    <dsp:sp modelId="{E0231EF5-DC5E-49F5-973D-8CBE69F2CB9D}">
      <dsp:nvSpPr>
        <dsp:cNvPr id="8" name="Rounded Rectangle 7"/>
        <dsp:cNvSpPr/>
      </dsp:nvSpPr>
      <dsp:spPr bwMode="white">
        <a:xfrm>
          <a:off x="0" y="2422444"/>
          <a:ext cx="7920879" cy="470117"/>
        </a:xfrm>
        <a:prstGeom prst="roundRect">
          <a:avLst/>
        </a:prstGeom>
      </dsp:spPr>
      <dsp:style>
        <a:lnRef idx="2">
          <a:schemeClr val="lt1"/>
        </a:lnRef>
        <a:fillRef idx="1">
          <a:schemeClr val="accent5">
            <a:hueOff val="-1200000"/>
            <a:satOff val="-5601"/>
            <a:lumOff val="1401"/>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Çocukların Sanal Dünya Yerine Gerçek Dünyada Aktif Olmasını Sağlayın</a:t>
          </a:r>
        </a:p>
      </dsp:txBody>
      <dsp:txXfrm>
        <a:off x="0" y="2422444"/>
        <a:ext cx="7920879" cy="470117"/>
      </dsp:txXfrm>
    </dsp:sp>
    <dsp:sp modelId="{037EE69E-BC3F-44BC-BCD8-F658B0B52E1A}">
      <dsp:nvSpPr>
        <dsp:cNvPr id="9" name="Rounded Rectangle 8"/>
        <dsp:cNvSpPr/>
      </dsp:nvSpPr>
      <dsp:spPr bwMode="white">
        <a:xfrm>
          <a:off x="0" y="2906933"/>
          <a:ext cx="7920879" cy="470117"/>
        </a:xfrm>
        <a:prstGeom prst="roundRect">
          <a:avLst/>
        </a:prstGeom>
      </dsp:spPr>
      <dsp:style>
        <a:lnRef idx="2">
          <a:schemeClr val="lt1"/>
        </a:lnRef>
        <a:fillRef idx="1">
          <a:schemeClr val="accent5">
            <a:hueOff val="-1440000"/>
            <a:satOff val="-6722"/>
            <a:lumOff val="1681"/>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Çocuklara Dijital Mahremiyet Bilinci Kazandırın</a:t>
          </a:r>
        </a:p>
      </dsp:txBody>
      <dsp:txXfrm>
        <a:off x="0" y="2906933"/>
        <a:ext cx="7920879" cy="470117"/>
      </dsp:txXfrm>
    </dsp:sp>
    <dsp:sp modelId="{3052D453-093C-4FD4-B5A5-7CB838253E18}">
      <dsp:nvSpPr>
        <dsp:cNvPr id="10" name="Rounded Rectangle 9"/>
        <dsp:cNvSpPr/>
      </dsp:nvSpPr>
      <dsp:spPr bwMode="white">
        <a:xfrm>
          <a:off x="0" y="3391422"/>
          <a:ext cx="7920879" cy="470117"/>
        </a:xfrm>
        <a:prstGeom prst="roundRect">
          <a:avLst/>
        </a:prstGeom>
      </dsp:spPr>
      <dsp:style>
        <a:lnRef idx="2">
          <a:schemeClr val="lt1"/>
        </a:lnRef>
        <a:fillRef idx="1">
          <a:schemeClr val="accent5">
            <a:hueOff val="-1680000"/>
            <a:satOff val="-7842"/>
            <a:lumOff val="1961"/>
            <a:alpha val="100000"/>
          </a:schemeClr>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tr-TR" sz="2000" dirty="0"/>
            <a:t>Çocukların Görüntülerini ve Bilgilerini Sosyal Medyada Paylaşmayın</a:t>
          </a:r>
        </a:p>
      </dsp:txBody>
      <dsp:txXfrm>
        <a:off x="0" y="3391422"/>
        <a:ext cx="7920879" cy="4701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76964" cy="5561072"/>
        <a:chOff x="0" y="0"/>
        <a:chExt cx="8676964" cy="5561072"/>
      </a:xfrm>
    </dsp:grpSpPr>
    <dsp:sp modelId="{82DA807C-CA2C-456B-B0A8-000BF077680F}">
      <dsp:nvSpPr>
        <dsp:cNvPr id="3" name="Rounded Rectangle 2"/>
        <dsp:cNvSpPr/>
      </dsp:nvSpPr>
      <dsp:spPr bwMode="white">
        <a:xfrm>
          <a:off x="0" y="0"/>
          <a:ext cx="8676964" cy="1293273"/>
        </a:xfrm>
        <a:prstGeom prst="roundRect">
          <a:avLst>
            <a:gd name="adj" fmla="val 10000"/>
          </a:avLst>
        </a:prstGeom>
        <a:noFill/>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rPr>
            <a:t>Bilişim teknolojilerinin çocuk ve gençlere eğitim, eğlence ve gelişimi destekleme anlamında olanaklar sunduğu açıktır.</a:t>
          </a:r>
          <a:endParaRPr lang="tr-TR" sz="2000" dirty="0">
            <a:solidFill>
              <a:schemeClr val="dk1"/>
            </a:solidFill>
            <a:latin typeface="Calibri" panose="020F0502020204030204" pitchFamily="34" charset="0"/>
            <a:cs typeface="Calibri" panose="020F0502020204030204" pitchFamily="34" charset="0"/>
          </a:endParaRPr>
        </a:p>
      </dsp:txBody>
      <dsp:txXfrm>
        <a:off x="0" y="0"/>
        <a:ext cx="8676964" cy="1293273"/>
      </dsp:txXfrm>
    </dsp:sp>
    <dsp:sp modelId="{8CE5B70C-2346-4586-898F-844182BD72EB}">
      <dsp:nvSpPr>
        <dsp:cNvPr id="4" name="Rounded Rectangle 3"/>
        <dsp:cNvSpPr/>
      </dsp:nvSpPr>
      <dsp:spPr bwMode="white">
        <a:xfrm>
          <a:off x="129327" y="129327"/>
          <a:ext cx="1735393" cy="1034618"/>
        </a:xfrm>
        <a:prstGeom prst="roundRect">
          <a:avLst>
            <a:gd name="adj" fmla="val 10000"/>
          </a:avLst>
        </a:prstGeom>
        <a:blipFill>
          <a:blip r:embed="rId1">
            <a:extLst>
              <a:ext uri="{28A0092B-C50C-407E-A947-70E740481C1C}">
                <a14:useLocalDpi xmlns:a14="http://schemas.microsoft.com/office/drawing/2010/main" val="0"/>
              </a:ext>
            </a:extLst>
          </a:blip>
          <a:srcRect/>
          <a:stretch>
            <a:fillRect t="-8000" b="-8000"/>
          </a:stretch>
        </a:blipFill>
      </dsp:spPr>
      <dsp:style>
        <a:lnRef idx="1">
          <a:schemeClr val="accent1">
            <a:shade val="80000"/>
          </a:schemeClr>
        </a:lnRef>
        <a:fillRef idx="1">
          <a:schemeClr val="accent1">
            <a:tint val="40000"/>
          </a:schemeClr>
        </a:fillRef>
        <a:effectRef idx="1">
          <a:scrgbClr r="0" g="0" b="0"/>
        </a:effectRef>
        <a:fontRef idx="minor"/>
      </dsp:style>
      <dsp:txXfrm>
        <a:off x="129327" y="129327"/>
        <a:ext cx="1735393" cy="1034618"/>
      </dsp:txXfrm>
    </dsp:sp>
    <dsp:sp modelId="{6EAC18D0-617F-483F-9E9D-AD993D7C95BB}">
      <dsp:nvSpPr>
        <dsp:cNvPr id="5" name="Rounded Rectangle 4"/>
        <dsp:cNvSpPr/>
      </dsp:nvSpPr>
      <dsp:spPr bwMode="white">
        <a:xfrm>
          <a:off x="0" y="1422600"/>
          <a:ext cx="8676964" cy="1293273"/>
        </a:xfrm>
        <a:prstGeom prst="roundRect">
          <a:avLst>
            <a:gd name="adj" fmla="val 10000"/>
          </a:avLst>
        </a:prstGeom>
        <a:noFill/>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 İnternet’in uygunsuz kullanımının neden olacağı sorunlar konusunda öncelikle ebeveyn tarafından bilgi  sahibi olunmalı, çocukların karşılaşabilecekleri riskler konusunda uygun bir dille çocuğa bilgi paylaşımı </a:t>
          </a:r>
          <a:r>
            <a:rPr lang="tr-TR" sz="2000" dirty="0" smtClean="0">
              <a:solidFill>
                <a:schemeClr val="dk1"/>
              </a:solidFill>
              <a:latin typeface="Calibri" panose="020F0502020204030204" pitchFamily="34" charset="0"/>
              <a:cs typeface="Calibri" panose="020F0502020204030204" pitchFamily="34" charset="0"/>
            </a:rPr>
            <a:t>yapılmalı, </a:t>
          </a:r>
          <a:endParaRPr lang="tr-TR" sz="2000" dirty="0">
            <a:solidFill>
              <a:schemeClr val="dk1"/>
            </a:solidFill>
            <a:latin typeface="Calibri" panose="020F0502020204030204" pitchFamily="34" charset="0"/>
            <a:cs typeface="Calibri" panose="020F0502020204030204" pitchFamily="34" charset="0"/>
          </a:endParaRPr>
        </a:p>
      </dsp:txBody>
      <dsp:txXfrm>
        <a:off x="0" y="1422600"/>
        <a:ext cx="8676964" cy="1293273"/>
      </dsp:txXfrm>
    </dsp:sp>
    <dsp:sp modelId="{C7EBFFCD-7482-4BFA-9DB8-8BA672897F51}">
      <dsp:nvSpPr>
        <dsp:cNvPr id="6" name="Rounded Rectangle 5"/>
        <dsp:cNvSpPr/>
      </dsp:nvSpPr>
      <dsp:spPr bwMode="white">
        <a:xfrm>
          <a:off x="129327" y="1551927"/>
          <a:ext cx="1735393" cy="103461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38000" b="-38000"/>
          </a:stretch>
        </a:blipFill>
      </dsp:spPr>
      <dsp:style>
        <a:lnRef idx="1">
          <a:schemeClr val="accent1">
            <a:shade val="80000"/>
          </a:schemeClr>
        </a:lnRef>
        <a:fillRef idx="1">
          <a:schemeClr val="accent1">
            <a:tint val="40000"/>
          </a:schemeClr>
        </a:fillRef>
        <a:effectRef idx="1">
          <a:scrgbClr r="0" g="0" b="0"/>
        </a:effectRef>
        <a:fontRef idx="minor"/>
      </dsp:style>
      <dsp:txXfrm>
        <a:off x="129327" y="1551927"/>
        <a:ext cx="1735393" cy="1034618"/>
      </dsp:txXfrm>
    </dsp:sp>
    <dsp:sp modelId="{ABDDC088-7E78-4B23-8C3A-A7999BD6366F}">
      <dsp:nvSpPr>
        <dsp:cNvPr id="7" name="Rounded Rectangle 6"/>
        <dsp:cNvSpPr/>
      </dsp:nvSpPr>
      <dsp:spPr bwMode="white">
        <a:xfrm>
          <a:off x="0" y="2845200"/>
          <a:ext cx="8676964" cy="1293273"/>
        </a:xfrm>
        <a:prstGeom prst="roundRect">
          <a:avLst>
            <a:gd name="adj" fmla="val 10000"/>
          </a:avLst>
        </a:prstGeom>
        <a:noFill/>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effectLst/>
              <a:latin typeface="Calibri" panose="020F0502020204030204" pitchFamily="34" charset="0"/>
              <a:ea typeface="+mn-ea"/>
              <a:cs typeface="Calibri" panose="020F0502020204030204" pitchFamily="34" charset="0"/>
            </a:rPr>
            <a:t>Çocukların aktif olarak kullandığı siteler, uygulama ve oyunlar </a:t>
          </a:r>
          <a:r>
            <a:rPr lang="tr-TR" sz="2000" dirty="0" smtClean="0">
              <a:solidFill>
                <a:schemeClr val="dk1"/>
              </a:solidFill>
              <a:effectLst/>
              <a:latin typeface="Calibri" panose="020F0502020204030204" pitchFamily="34" charset="0"/>
              <a:ea typeface="+mn-ea"/>
              <a:cs typeface="Calibri" panose="020F0502020204030204" pitchFamily="34" charset="0"/>
            </a:rPr>
            <a:t>bilinmeli, </a:t>
          </a:r>
          <a:endParaRPr lang="tr-TR" sz="2000" dirty="0">
            <a:solidFill>
              <a:schemeClr val="dk1"/>
            </a:solidFill>
            <a:latin typeface="Calibri" panose="020F0502020204030204" pitchFamily="34" charset="0"/>
            <a:cs typeface="Calibri" panose="020F0502020204030204" pitchFamily="34" charset="0"/>
          </a:endParaRPr>
        </a:p>
      </dsp:txBody>
      <dsp:txXfrm>
        <a:off x="0" y="2845200"/>
        <a:ext cx="8676964" cy="1293273"/>
      </dsp:txXfrm>
    </dsp:sp>
    <dsp:sp modelId="{4F357F90-93E1-4A54-B7DD-CC0C1BB1A7F5}">
      <dsp:nvSpPr>
        <dsp:cNvPr id="8" name="Rounded Rectangle 7"/>
        <dsp:cNvSpPr/>
      </dsp:nvSpPr>
      <dsp:spPr bwMode="white">
        <a:xfrm>
          <a:off x="129327" y="2974527"/>
          <a:ext cx="1735393" cy="1034618"/>
        </a:xfrm>
        <a:prstGeom prst="roundRect">
          <a:avLst>
            <a:gd name="adj" fmla="val 10000"/>
          </a:avLst>
        </a:prstGeom>
        <a:blipFill>
          <a:blip r:embed="rId3">
            <a:extLst>
              <a:ext uri="{28A0092B-C50C-407E-A947-70E740481C1C}">
                <a14:useLocalDpi xmlns:a14="http://schemas.microsoft.com/office/drawing/2010/main" val="0"/>
              </a:ext>
            </a:extLst>
          </a:blip>
          <a:srcRect/>
          <a:stretch>
            <a:fillRect t="-8000" b="-8000"/>
          </a:stretch>
        </a:blipFill>
      </dsp:spPr>
      <dsp:style>
        <a:lnRef idx="1">
          <a:schemeClr val="accent1">
            <a:shade val="80000"/>
          </a:schemeClr>
        </a:lnRef>
        <a:fillRef idx="1">
          <a:schemeClr val="accent1">
            <a:tint val="40000"/>
          </a:schemeClr>
        </a:fillRef>
        <a:effectRef idx="1">
          <a:scrgbClr r="0" g="0" b="0"/>
        </a:effectRef>
        <a:fontRef idx="minor"/>
      </dsp:style>
      <dsp:txXfrm>
        <a:off x="129327" y="2974527"/>
        <a:ext cx="1735393" cy="1034618"/>
      </dsp:txXfrm>
    </dsp:sp>
    <dsp:sp modelId="{F96A272F-5772-440A-9575-931E968EB80D}">
      <dsp:nvSpPr>
        <dsp:cNvPr id="9" name="Rounded Rectangle 8"/>
        <dsp:cNvSpPr/>
      </dsp:nvSpPr>
      <dsp:spPr bwMode="white">
        <a:xfrm>
          <a:off x="0" y="4267799"/>
          <a:ext cx="8676964" cy="1293273"/>
        </a:xfrm>
        <a:prstGeom prst="roundRect">
          <a:avLst>
            <a:gd name="adj" fmla="val 10000"/>
          </a:avLst>
        </a:prstGeom>
        <a:noFill/>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Engelleyici ve yasaklayıcı tedbirlerden kaçınılmalı, bilişim teknolojilerinin kullanımı konusunda bilinçlendirici ve destekleyici tavır </a:t>
          </a:r>
          <a:r>
            <a:rPr lang="tr-TR" sz="2000" dirty="0" smtClean="0">
              <a:solidFill>
                <a:schemeClr val="dk1"/>
              </a:solidFill>
              <a:latin typeface="Calibri" panose="020F0502020204030204" pitchFamily="34" charset="0"/>
              <a:cs typeface="Calibri" panose="020F0502020204030204" pitchFamily="34" charset="0"/>
            </a:rPr>
            <a:t>takınılmalıdır.</a:t>
          </a:r>
          <a:endParaRPr lang="tr-TR" sz="2000" dirty="0">
            <a:solidFill>
              <a:schemeClr val="dk1"/>
            </a:solidFill>
            <a:latin typeface="Calibri" panose="020F0502020204030204" pitchFamily="34" charset="0"/>
            <a:cs typeface="Calibri" panose="020F0502020204030204" pitchFamily="34" charset="0"/>
          </a:endParaRPr>
        </a:p>
      </dsp:txBody>
      <dsp:txXfrm>
        <a:off x="0" y="4267799"/>
        <a:ext cx="8676964" cy="1293273"/>
      </dsp:txXfrm>
    </dsp:sp>
    <dsp:sp modelId="{423806E0-172B-4C94-94AC-269868E4C08D}">
      <dsp:nvSpPr>
        <dsp:cNvPr id="10" name="Rounded Rectangle 9"/>
        <dsp:cNvSpPr/>
      </dsp:nvSpPr>
      <dsp:spPr bwMode="white">
        <a:xfrm>
          <a:off x="129327" y="4397127"/>
          <a:ext cx="1735393" cy="1034618"/>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16000" b="-16000"/>
          </a:stretch>
        </a:blipFill>
      </dsp:spPr>
      <dsp:style>
        <a:lnRef idx="1">
          <a:schemeClr val="accent1">
            <a:shade val="80000"/>
          </a:schemeClr>
        </a:lnRef>
        <a:fillRef idx="1">
          <a:schemeClr val="accent1">
            <a:tint val="40000"/>
          </a:schemeClr>
        </a:fillRef>
        <a:effectRef idx="1">
          <a:scrgbClr r="0" g="0" b="0"/>
        </a:effectRef>
        <a:fontRef idx="minor"/>
      </dsp:style>
      <dsp:txXfrm>
        <a:off x="129327" y="4397127"/>
        <a:ext cx="1735393" cy="10346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04955" cy="5688496"/>
        <a:chOff x="0" y="0"/>
        <a:chExt cx="8604955" cy="5688496"/>
      </a:xfrm>
    </dsp:grpSpPr>
    <dsp:sp modelId="{94137C77-C309-4B7C-AD05-434C64F5C131}">
      <dsp:nvSpPr>
        <dsp:cNvPr id="3" name="Rounded Rectangle 2"/>
        <dsp:cNvSpPr/>
      </dsp:nvSpPr>
      <dsp:spPr bwMode="white">
        <a:xfrm>
          <a:off x="0" y="0"/>
          <a:ext cx="8604955" cy="1322906"/>
        </a:xfrm>
        <a:prstGeom prst="roundRect">
          <a:avLst>
            <a:gd name="adj" fmla="val 10000"/>
          </a:avLst>
        </a:prstGeom>
        <a:noFill/>
        <a:ln>
          <a:noFill/>
        </a:ln>
      </dsp:spPr>
      <dsp:style>
        <a:lnRef idx="3">
          <a:schemeClr val="accent1">
            <a:shade val="80000"/>
          </a:schemeClr>
        </a:lnRef>
        <a:fillRef idx="1">
          <a:schemeClr val="lt1"/>
        </a:fillRef>
        <a:effectRef idx="1">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endParaRPr lang="tr-TR" sz="2000" dirty="0" smtClean="0">
            <a:solidFill>
              <a:schemeClr val="dk1"/>
            </a:solidFill>
            <a:effectLst/>
            <a:latin typeface="Calibri" panose="020F0502020204030204" pitchFamily="34" charset="0"/>
            <a:ea typeface="+mn-ea"/>
            <a:cs typeface="Calibri" panose="020F0502020204030204" pitchFamily="34" charset="0"/>
          </a:endParaRPr>
        </a:p>
        <a:p>
          <a:pPr lvl="0" algn="just">
            <a:lnSpc>
              <a:spcPct val="100000"/>
            </a:lnSpc>
            <a:spcBef>
              <a:spcPct val="0"/>
            </a:spcBef>
            <a:spcAft>
              <a:spcPct val="35000"/>
            </a:spcAft>
          </a:pPr>
          <a:r>
            <a:rPr lang="tr-TR" sz="2000" dirty="0" smtClean="0">
              <a:solidFill>
                <a:schemeClr val="dk1"/>
              </a:solidFill>
              <a:effectLst/>
              <a:latin typeface="Calibri" panose="020F0502020204030204" pitchFamily="34" charset="0"/>
              <a:ea typeface="+mn-ea"/>
              <a:cs typeface="Calibri" panose="020F0502020204030204" pitchFamily="34" charset="0"/>
            </a:rPr>
            <a:t>Çocuklar dijital ortamda rahatsız edici bir durumla karşılaştıklarında </a:t>
          </a:r>
          <a:r>
            <a:rPr lang="tr-TR" sz="2000" dirty="0">
              <a:solidFill>
                <a:schemeClr val="dk1"/>
              </a:solidFill>
              <a:effectLst/>
              <a:latin typeface="Calibri" panose="020F0502020204030204" pitchFamily="34" charset="0"/>
              <a:ea typeface="+mn-ea"/>
              <a:cs typeface="Calibri" panose="020F0502020204030204" pitchFamily="34" charset="0"/>
            </a:rPr>
            <a:t>bunu ailesi ya da güvendiği bir yetişkin ile paylaşması gerektiği konusunda bilgilendirilmeli, </a:t>
          </a:r>
          <a:endParaRPr lang="tr-TR" sz="2000" dirty="0">
            <a:solidFill>
              <a:schemeClr val="dk1"/>
            </a:solidFill>
            <a:effectLst/>
            <a:latin typeface="Calibri" panose="020F0502020204030204" pitchFamily="34" charset="0"/>
            <a:ea typeface="+mn-ea"/>
            <a:cs typeface="Calibri" panose="020F0502020204030204" pitchFamily="34" charset="0"/>
          </a:endParaRPr>
        </a:p>
        <a:p>
          <a:pPr lvl="0" algn="just">
            <a:lnSpc>
              <a:spcPct val="100000"/>
            </a:lnSpc>
            <a:spcBef>
              <a:spcPct val="0"/>
            </a:spcBef>
            <a:spcAft>
              <a:spcPct val="35000"/>
            </a:spcAft>
          </a:pPr>
          <a:endParaRPr lang="tr-TR" sz="2000" dirty="0">
            <a:solidFill>
              <a:schemeClr val="dk1"/>
            </a:solidFill>
            <a:latin typeface="Calibri" panose="020F0502020204030204" pitchFamily="34" charset="0"/>
            <a:cs typeface="Calibri" panose="020F0502020204030204" pitchFamily="34" charset="0"/>
          </a:endParaRPr>
        </a:p>
      </dsp:txBody>
      <dsp:txXfrm>
        <a:off x="0" y="0"/>
        <a:ext cx="8604955" cy="1322906"/>
      </dsp:txXfrm>
    </dsp:sp>
    <dsp:sp modelId="{5A72970C-207E-46B8-B651-D654819F0F2E}">
      <dsp:nvSpPr>
        <dsp:cNvPr id="4" name="Rounded Rectangle 3"/>
        <dsp:cNvSpPr/>
      </dsp:nvSpPr>
      <dsp:spPr bwMode="white">
        <a:xfrm>
          <a:off x="45157" y="32893"/>
          <a:ext cx="1720991" cy="1058325"/>
        </a:xfrm>
        <a:prstGeom prst="roundRect">
          <a:avLst>
            <a:gd name="adj" fmla="val 10000"/>
          </a:avLst>
        </a:prstGeom>
        <a:blipFill>
          <a:blip r:embed="rId1" cstate="print">
            <a:extLst>
              <a:ext uri="{28A0092B-C50C-407E-A947-70E740481C1C}">
                <a14:useLocalDpi xmlns:a14="http://schemas.microsoft.com/office/drawing/2010/main" val="0"/>
              </a:ext>
            </a:extLst>
          </a:blip>
          <a:srcRect/>
          <a:stretch>
            <a:fillRect l="-7000" r="-7000"/>
          </a:stretch>
        </a:blipFill>
      </dsp:spPr>
      <dsp:style>
        <a:lnRef idx="3">
          <a:schemeClr val="accent1">
            <a:shade val="80000"/>
          </a:schemeClr>
        </a:lnRef>
        <a:fillRef idx="1">
          <a:schemeClr val="accent1">
            <a:tint val="40000"/>
          </a:schemeClr>
        </a:fillRef>
        <a:effectRef idx="1">
          <a:scrgbClr r="0" g="0" b="0"/>
        </a:effectRef>
        <a:fontRef idx="minor"/>
      </dsp:style>
      <dsp:txXfrm>
        <a:off x="45157" y="32893"/>
        <a:ext cx="1720991" cy="1058325"/>
      </dsp:txXfrm>
    </dsp:sp>
    <dsp:sp modelId="{1B0023F3-1A07-432E-9D80-71CD8332B983}">
      <dsp:nvSpPr>
        <dsp:cNvPr id="5" name="Rounded Rectangle 4"/>
        <dsp:cNvSpPr/>
      </dsp:nvSpPr>
      <dsp:spPr bwMode="white">
        <a:xfrm>
          <a:off x="0" y="1151299"/>
          <a:ext cx="8604955" cy="1322906"/>
        </a:xfrm>
        <a:prstGeom prst="roundRect">
          <a:avLst>
            <a:gd name="adj" fmla="val 10000"/>
          </a:avLst>
        </a:prstGeom>
        <a:noFill/>
        <a:ln>
          <a:noFill/>
        </a:ln>
      </dsp:spPr>
      <dsp:style>
        <a:lnRef idx="3">
          <a:schemeClr val="accent1">
            <a:shade val="80000"/>
          </a:schemeClr>
        </a:lnRef>
        <a:fillRef idx="1">
          <a:schemeClr val="lt1"/>
        </a:fillRef>
        <a:effectRef idx="1">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tr-TR" sz="2000" dirty="0">
            <a:solidFill>
              <a:schemeClr val="dk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endParaRPr lang="tr-TR" sz="2000" dirty="0">
            <a:solidFill>
              <a:schemeClr val="dk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endParaRPr lang="tr-TR" sz="2000" dirty="0">
            <a:solidFill>
              <a:schemeClr val="dk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Çocuğun </a:t>
          </a:r>
          <a:r>
            <a:rPr lang="tr-TR" sz="2000" dirty="0" err="1" smtClean="0">
              <a:solidFill>
                <a:schemeClr val="dk1"/>
              </a:solidFill>
              <a:latin typeface="Calibri" panose="020F0502020204030204" pitchFamily="34" charset="0"/>
              <a:cs typeface="Calibri" panose="020F0502020204030204" pitchFamily="34" charset="0"/>
            </a:rPr>
            <a:t>internet’e</a:t>
          </a:r>
          <a:r>
            <a:rPr lang="tr-TR" sz="2000" dirty="0" smtClean="0">
              <a:solidFill>
                <a:schemeClr val="dk1"/>
              </a:solidFill>
              <a:latin typeface="Calibri" panose="020F0502020204030204" pitchFamily="34" charset="0"/>
              <a:cs typeface="Calibri" panose="020F0502020204030204" pitchFamily="34" charset="0"/>
            </a:rPr>
            <a:t>  ailenin </a:t>
          </a:r>
          <a:r>
            <a:rPr lang="tr-TR" sz="2000" dirty="0">
              <a:solidFill>
                <a:schemeClr val="dk1"/>
              </a:solidFill>
              <a:latin typeface="Calibri" panose="020F0502020204030204" pitchFamily="34" charset="0"/>
              <a:cs typeface="Calibri" panose="020F0502020204030204" pitchFamily="34" charset="0"/>
            </a:rPr>
            <a:t>ortak kullanım alanlarında girmesi sağlanmalı,</a:t>
          </a:r>
          <a:endParaRPr lang="tr-TR" sz="2000" dirty="0">
            <a:solidFill>
              <a:schemeClr val="dk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endParaRPr lang="tr-TR" sz="2000" dirty="0">
            <a:solidFill>
              <a:schemeClr val="dk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tr-TR" sz="2000" dirty="0">
              <a:solidFill>
                <a:schemeClr val="dk1"/>
              </a:solidFill>
              <a:effectLst/>
              <a:latin typeface="Calibri" panose="020F0502020204030204" pitchFamily="34" charset="0"/>
              <a:ea typeface="+mn-ea"/>
              <a:cs typeface="Calibri" panose="020F0502020204030204" pitchFamily="34" charset="0"/>
            </a:rPr>
            <a:t>Çocuklarla iletişim halinde olunmalı,  olumsuz değişimlerin gözlenmesi ve tespiti halinde  uzmandan destek alınmalı,</a:t>
          </a:r>
          <a:endParaRPr lang="tr-TR" sz="2000" dirty="0">
            <a:solidFill>
              <a:schemeClr val="dk1"/>
            </a:solidFill>
            <a:latin typeface="Calibri" panose="020F0502020204030204" pitchFamily="34" charset="0"/>
            <a:cs typeface="Calibri" panose="020F0502020204030204" pitchFamily="34" charset="0"/>
          </a:endParaRPr>
        </a:p>
      </dsp:txBody>
      <dsp:txXfrm>
        <a:off x="0" y="1151299"/>
        <a:ext cx="8604955" cy="1322906"/>
      </dsp:txXfrm>
    </dsp:sp>
    <dsp:sp modelId="{C390E8C4-6F1E-450E-8CD7-53C3BBB7E5B2}">
      <dsp:nvSpPr>
        <dsp:cNvPr id="6" name="Rounded Rectangle 5"/>
        <dsp:cNvSpPr/>
      </dsp:nvSpPr>
      <dsp:spPr bwMode="white">
        <a:xfrm>
          <a:off x="85390" y="1754575"/>
          <a:ext cx="1720991" cy="1058325"/>
        </a:xfrm>
        <a:prstGeom prst="roundRect">
          <a:avLst>
            <a:gd name="adj" fmla="val 10000"/>
          </a:avLst>
        </a:prstGeom>
        <a:blipFill>
          <a:blip r:embed="rId2">
            <a:extLst>
              <a:ext uri="{28A0092B-C50C-407E-A947-70E740481C1C}">
                <a14:useLocalDpi xmlns:a14="http://schemas.microsoft.com/office/drawing/2010/main" val="0"/>
              </a:ext>
            </a:extLst>
          </a:blip>
          <a:srcRect/>
          <a:stretch>
            <a:fillRect t="-15000" b="-15000"/>
          </a:stretch>
        </a:blipFill>
      </dsp:spPr>
      <dsp:style>
        <a:lnRef idx="3">
          <a:schemeClr val="accent1">
            <a:shade val="80000"/>
          </a:schemeClr>
        </a:lnRef>
        <a:fillRef idx="1">
          <a:schemeClr val="accent1">
            <a:tint val="40000"/>
          </a:schemeClr>
        </a:fillRef>
        <a:effectRef idx="1">
          <a:scrgbClr r="0" g="0" b="0"/>
        </a:effectRef>
        <a:fontRef idx="minor"/>
      </dsp:style>
      <dsp:txXfrm>
        <a:off x="85390" y="1754575"/>
        <a:ext cx="1720991" cy="1058325"/>
      </dsp:txXfrm>
    </dsp:sp>
    <dsp:sp modelId="{352E6411-8DE9-4A2C-8F2D-67A0613FB3FD}">
      <dsp:nvSpPr>
        <dsp:cNvPr id="7" name="Rounded Rectangle 6"/>
        <dsp:cNvSpPr/>
      </dsp:nvSpPr>
      <dsp:spPr bwMode="white">
        <a:xfrm>
          <a:off x="0" y="2990412"/>
          <a:ext cx="8604955" cy="1322906"/>
        </a:xfrm>
        <a:prstGeom prst="roundRect">
          <a:avLst>
            <a:gd name="adj" fmla="val 10000"/>
          </a:avLst>
        </a:prstGeom>
        <a:noFill/>
        <a:ln>
          <a:noFill/>
        </a:ln>
      </dsp:spPr>
      <dsp:style>
        <a:lnRef idx="3">
          <a:schemeClr val="accent1">
            <a:shade val="80000"/>
          </a:schemeClr>
        </a:lnRef>
        <a:fillRef idx="1">
          <a:schemeClr val="lt1"/>
        </a:fillRef>
        <a:effectRef idx="1">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tx1"/>
              </a:solidFill>
              <a:effectLst/>
              <a:latin typeface="Calibri" panose="020F0502020204030204" pitchFamily="34" charset="0"/>
              <a:ea typeface="+mn-ea"/>
              <a:cs typeface="Calibri" panose="020F0502020204030204" pitchFamily="34" charset="0"/>
            </a:rPr>
            <a:t>Çocukların internette konuştuğu  kişiler ve  sosyal medyadaki arkadaşları tanınmalı,</a:t>
          </a:r>
          <a:endParaRPr>
            <a:solidFill>
              <a:schemeClr val="dk1"/>
            </a:solidFill>
          </a:endParaRPr>
        </a:p>
      </dsp:txBody>
      <dsp:txXfrm>
        <a:off x="0" y="2990412"/>
        <a:ext cx="8604955" cy="1322906"/>
      </dsp:txXfrm>
    </dsp:sp>
    <dsp:sp modelId="{DB039E94-7131-4FD8-B16E-08884A5A5E49}">
      <dsp:nvSpPr>
        <dsp:cNvPr id="8" name="Rounded Rectangle 7"/>
        <dsp:cNvSpPr/>
      </dsp:nvSpPr>
      <dsp:spPr bwMode="white">
        <a:xfrm>
          <a:off x="56120" y="3201080"/>
          <a:ext cx="1720991" cy="1058325"/>
        </a:xfrm>
        <a:prstGeom prst="roundRect">
          <a:avLst>
            <a:gd name="adj" fmla="val 10000"/>
          </a:avLst>
        </a:prstGeom>
        <a:blipFill>
          <a:blip r:embed="rId3">
            <a:extLst>
              <a:ext uri="{28A0092B-C50C-407E-A947-70E740481C1C}">
                <a14:useLocalDpi xmlns:a14="http://schemas.microsoft.com/office/drawing/2010/main" val="0"/>
              </a:ext>
            </a:extLst>
          </a:blip>
          <a:srcRect/>
          <a:stretch>
            <a:fillRect t="-20000" b="-20000"/>
          </a:stretch>
        </a:blipFill>
      </dsp:spPr>
      <dsp:style>
        <a:lnRef idx="3">
          <a:schemeClr val="accent1">
            <a:shade val="80000"/>
          </a:schemeClr>
        </a:lnRef>
        <a:fillRef idx="1">
          <a:schemeClr val="accent1">
            <a:tint val="40000"/>
          </a:schemeClr>
        </a:fillRef>
        <a:effectRef idx="1">
          <a:scrgbClr r="0" g="0" b="0"/>
        </a:effectRef>
        <a:fontRef idx="minor"/>
      </dsp:style>
      <dsp:txXfrm>
        <a:off x="56120" y="3201080"/>
        <a:ext cx="1720991" cy="1058325"/>
      </dsp:txXfrm>
    </dsp:sp>
    <dsp:sp modelId="{0841684E-E97E-4C41-8746-0928021D4B1B}">
      <dsp:nvSpPr>
        <dsp:cNvPr id="9" name="Rounded Rectangle 8"/>
        <dsp:cNvSpPr/>
      </dsp:nvSpPr>
      <dsp:spPr bwMode="white">
        <a:xfrm>
          <a:off x="0" y="4365590"/>
          <a:ext cx="8604955" cy="1322906"/>
        </a:xfrm>
        <a:prstGeom prst="roundRect">
          <a:avLst>
            <a:gd name="adj" fmla="val 10000"/>
          </a:avLst>
        </a:prstGeom>
        <a:noFill/>
        <a:ln>
          <a:noFill/>
        </a:ln>
      </dsp:spPr>
      <dsp:style>
        <a:lnRef idx="3">
          <a:schemeClr val="accent1">
            <a:shade val="80000"/>
          </a:schemeClr>
        </a:lnRef>
        <a:fillRef idx="1">
          <a:schemeClr val="lt1"/>
        </a:fillRef>
        <a:effectRef idx="1">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effectLst/>
              <a:latin typeface="Calibri" panose="020F0502020204030204" pitchFamily="34" charset="0"/>
              <a:ea typeface="+mn-ea"/>
              <a:cs typeface="Calibri" panose="020F0502020204030204" pitchFamily="34" charset="0"/>
            </a:rPr>
            <a:t>Ebeveyn ve çocuk mümkün mertebe internette beraberce vakit geçirmeli, çocuklar internet ortamında karşılaştıkları olumsuz durumları ebeveynlerine açıklamaktan çekinmemelidir.</a:t>
          </a:r>
          <a:endParaRPr>
            <a:solidFill>
              <a:schemeClr val="dk1"/>
            </a:solidFill>
          </a:endParaRPr>
        </a:p>
      </dsp:txBody>
      <dsp:txXfrm>
        <a:off x="0" y="4365590"/>
        <a:ext cx="8604955" cy="1322906"/>
      </dsp:txXfrm>
    </dsp:sp>
    <dsp:sp modelId="{3ABC556A-4963-4215-9346-629253C9DC34}">
      <dsp:nvSpPr>
        <dsp:cNvPr id="10" name="Rounded Rectangle 9"/>
        <dsp:cNvSpPr/>
      </dsp:nvSpPr>
      <dsp:spPr bwMode="white">
        <a:xfrm>
          <a:off x="132291" y="4497881"/>
          <a:ext cx="1720991" cy="1058325"/>
        </a:xfrm>
        <a:prstGeom prst="roundRect">
          <a:avLst>
            <a:gd name="adj" fmla="val 10000"/>
          </a:avLst>
        </a:prstGeom>
        <a:blipFill>
          <a:blip r:embed="rId4">
            <a:extLst>
              <a:ext uri="{28A0092B-C50C-407E-A947-70E740481C1C}">
                <a14:useLocalDpi xmlns:a14="http://schemas.microsoft.com/office/drawing/2010/main" val="0"/>
              </a:ext>
            </a:extLst>
          </a:blip>
          <a:srcRect/>
          <a:stretch>
            <a:fillRect t="-14000" b="-14000"/>
          </a:stretch>
        </a:blipFill>
      </dsp:spPr>
      <dsp:style>
        <a:lnRef idx="3">
          <a:schemeClr val="accent1">
            <a:shade val="80000"/>
          </a:schemeClr>
        </a:lnRef>
        <a:fillRef idx="1">
          <a:schemeClr val="accent1">
            <a:tint val="40000"/>
          </a:schemeClr>
        </a:fillRef>
        <a:effectRef idx="1">
          <a:scrgbClr r="0" g="0" b="0"/>
        </a:effectRef>
        <a:fontRef idx="minor"/>
      </dsp:style>
      <dsp:txXfrm>
        <a:off x="132291" y="4497881"/>
        <a:ext cx="1720991" cy="10583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144000" cy="5785528"/>
        <a:chOff x="0" y="0"/>
        <a:chExt cx="9144000" cy="5785528"/>
      </a:xfrm>
    </dsp:grpSpPr>
    <dsp:sp modelId="{832B7036-88ED-4129-98DA-39992A2DC59B}">
      <dsp:nvSpPr>
        <dsp:cNvPr id="3" name="Rounded Rectangle 2"/>
        <dsp:cNvSpPr/>
      </dsp:nvSpPr>
      <dsp:spPr bwMode="white">
        <a:xfrm>
          <a:off x="0" y="0"/>
          <a:ext cx="9144000" cy="1345472"/>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Çocukların kullandığı cihazlarda ve sosyal medya hesaplarında güvenlik ve gizlilik ayarlarına dikkat edilmeli,</a:t>
          </a:r>
          <a:endParaRPr>
            <a:solidFill>
              <a:schemeClr val="dk1"/>
            </a:solidFill>
          </a:endParaRPr>
        </a:p>
      </dsp:txBody>
      <dsp:txXfrm>
        <a:off x="0" y="0"/>
        <a:ext cx="9144000" cy="1345472"/>
      </dsp:txXfrm>
    </dsp:sp>
    <dsp:sp modelId="{4E0AE28B-938E-478F-9D91-009288C24A65}">
      <dsp:nvSpPr>
        <dsp:cNvPr id="4" name="Rounded Rectangle 3"/>
        <dsp:cNvSpPr/>
      </dsp:nvSpPr>
      <dsp:spPr bwMode="white">
        <a:xfrm>
          <a:off x="134547" y="134547"/>
          <a:ext cx="1828800" cy="1076377"/>
        </a:xfrm>
        <a:prstGeom prst="roundRect">
          <a:avLst>
            <a:gd name="adj" fmla="val 10000"/>
          </a:avLst>
        </a:prstGeom>
        <a:blipFill>
          <a:blip r:embed="rId1">
            <a:extLst>
              <a:ext uri="{28A0092B-C50C-407E-A947-70E740481C1C}">
                <a14:useLocalDpi xmlns:a14="http://schemas.microsoft.com/office/drawing/2010/main" val="0"/>
              </a:ext>
            </a:extLst>
          </a:blip>
          <a:srcRect/>
          <a:stretch>
            <a:fillRect t="-41000" b="-41000"/>
          </a:stretch>
        </a:blipFill>
      </dsp:spPr>
      <dsp:style>
        <a:lnRef idx="2">
          <a:schemeClr val="accent1">
            <a:shade val="80000"/>
          </a:schemeClr>
        </a:lnRef>
        <a:fillRef idx="1">
          <a:schemeClr val="accent1">
            <a:tint val="40000"/>
          </a:schemeClr>
        </a:fillRef>
        <a:effectRef idx="0">
          <a:scrgbClr r="0" g="0" b="0"/>
        </a:effectRef>
        <a:fontRef idx="minor"/>
      </dsp:style>
      <dsp:txXfrm>
        <a:off x="134547" y="134547"/>
        <a:ext cx="1828800" cy="1076377"/>
      </dsp:txXfrm>
    </dsp:sp>
    <dsp:sp modelId="{6B7D2415-60C7-4BE6-A236-D15A0EBF9DCA}">
      <dsp:nvSpPr>
        <dsp:cNvPr id="5" name="Rounded Rectangle 4"/>
        <dsp:cNvSpPr/>
      </dsp:nvSpPr>
      <dsp:spPr bwMode="white">
        <a:xfrm>
          <a:off x="0" y="1480019"/>
          <a:ext cx="9144000" cy="1345472"/>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Lisanslı anti-virüs programları kullanılmalı, </a:t>
          </a:r>
          <a:endParaRPr>
            <a:solidFill>
              <a:schemeClr val="dk1"/>
            </a:solidFill>
          </a:endParaRPr>
        </a:p>
      </dsp:txBody>
      <dsp:txXfrm>
        <a:off x="0" y="1480019"/>
        <a:ext cx="9144000" cy="1345472"/>
      </dsp:txXfrm>
    </dsp:sp>
    <dsp:sp modelId="{A9ED8888-C9F9-4E8D-A687-833552EEEFFD}">
      <dsp:nvSpPr>
        <dsp:cNvPr id="6" name="Rounded Rectangle 5"/>
        <dsp:cNvSpPr/>
      </dsp:nvSpPr>
      <dsp:spPr bwMode="white">
        <a:xfrm>
          <a:off x="134547" y="1614566"/>
          <a:ext cx="1828800" cy="1076377"/>
        </a:xfrm>
        <a:prstGeom prst="roundRect">
          <a:avLst>
            <a:gd name="adj" fmla="val 10000"/>
          </a:avLst>
        </a:prstGeom>
        <a:blipFill>
          <a:blip r:embed="rId2">
            <a:extLst>
              <a:ext uri="{28A0092B-C50C-407E-A947-70E740481C1C}">
                <a14:useLocalDpi xmlns:a14="http://schemas.microsoft.com/office/drawing/2010/main" val="0"/>
              </a:ext>
            </a:extLst>
          </a:blip>
          <a:srcRect/>
          <a:stretch>
            <a:fillRect t="-50000" b="-50000"/>
          </a:stretch>
        </a:blipFill>
      </dsp:spPr>
      <dsp:style>
        <a:lnRef idx="2">
          <a:schemeClr val="accent1">
            <a:shade val="80000"/>
          </a:schemeClr>
        </a:lnRef>
        <a:fillRef idx="1">
          <a:schemeClr val="accent1">
            <a:tint val="40000"/>
          </a:schemeClr>
        </a:fillRef>
        <a:effectRef idx="0">
          <a:scrgbClr r="0" g="0" b="0"/>
        </a:effectRef>
        <a:fontRef idx="minor"/>
      </dsp:style>
      <dsp:txXfrm>
        <a:off x="134547" y="1614566"/>
        <a:ext cx="1828800" cy="1076377"/>
      </dsp:txXfrm>
    </dsp:sp>
    <dsp:sp modelId="{9BE36C07-5306-4E21-B1A9-7CBE0AF20BB1}">
      <dsp:nvSpPr>
        <dsp:cNvPr id="7" name="Rounded Rectangle 6"/>
        <dsp:cNvSpPr/>
      </dsp:nvSpPr>
      <dsp:spPr bwMode="white">
        <a:xfrm>
          <a:off x="0" y="2960038"/>
          <a:ext cx="9144000" cy="1345472"/>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Çocukların kullandığı bütün elektronik aletlerde (tablet, telefon, bilgisayar, vb.) </a:t>
          </a:r>
          <a:r>
            <a:rPr lang="tr-TR" sz="2000" dirty="0" smtClean="0">
              <a:solidFill>
                <a:schemeClr val="dk1"/>
              </a:solidFill>
              <a:latin typeface="Calibri" panose="020F0502020204030204" pitchFamily="34" charset="0"/>
              <a:cs typeface="Calibri" panose="020F0502020204030204" pitchFamily="34" charset="0"/>
            </a:rPr>
            <a:t>Güvenli İnternet Hizmeti kapsamında </a:t>
          </a:r>
          <a:r>
            <a:rPr lang="tr-TR" sz="2000" dirty="0">
              <a:solidFill>
                <a:schemeClr val="dk1"/>
              </a:solidFill>
              <a:latin typeface="Calibri" panose="020F0502020204030204" pitchFamily="34" charset="0"/>
              <a:cs typeface="Calibri" panose="020F0502020204030204" pitchFamily="34" charset="0"/>
            </a:rPr>
            <a:t>sunulan Çocuk profili/Aile profili kullanılabilir,</a:t>
          </a:r>
          <a:endParaRPr>
            <a:solidFill>
              <a:schemeClr val="dk1"/>
            </a:solidFill>
          </a:endParaRPr>
        </a:p>
      </dsp:txBody>
      <dsp:txXfrm>
        <a:off x="0" y="2960038"/>
        <a:ext cx="9144000" cy="1345472"/>
      </dsp:txXfrm>
    </dsp:sp>
    <dsp:sp modelId="{1BF58FB0-A76F-4A91-9471-62B91785EB49}">
      <dsp:nvSpPr>
        <dsp:cNvPr id="8" name="Rounded Rectangle 7"/>
        <dsp:cNvSpPr/>
      </dsp:nvSpPr>
      <dsp:spPr bwMode="white">
        <a:xfrm>
          <a:off x="134547" y="3094585"/>
          <a:ext cx="1828800" cy="1076377"/>
        </a:xfrm>
        <a:prstGeom prst="roundRect">
          <a:avLst>
            <a:gd name="adj" fmla="val 10000"/>
          </a:avLst>
        </a:prstGeom>
        <a:blipFill>
          <a:blip r:embed="rId3">
            <a:extLst>
              <a:ext uri="{28A0092B-C50C-407E-A947-70E740481C1C}">
                <a14:useLocalDpi xmlns:a14="http://schemas.microsoft.com/office/drawing/2010/main" val="0"/>
              </a:ext>
            </a:extLst>
          </a:blip>
          <a:srcRect/>
          <a:stretch>
            <a:fillRect t="-14000" b="-14000"/>
          </a:stretch>
        </a:blipFill>
      </dsp:spPr>
      <dsp:style>
        <a:lnRef idx="2">
          <a:schemeClr val="accent1">
            <a:shade val="80000"/>
          </a:schemeClr>
        </a:lnRef>
        <a:fillRef idx="1">
          <a:schemeClr val="accent1">
            <a:tint val="40000"/>
          </a:schemeClr>
        </a:fillRef>
        <a:effectRef idx="0">
          <a:scrgbClr r="0" g="0" b="0"/>
        </a:effectRef>
        <a:fontRef idx="minor"/>
      </dsp:style>
      <dsp:txXfrm>
        <a:off x="134547" y="3094585"/>
        <a:ext cx="1828800" cy="1076377"/>
      </dsp:txXfrm>
    </dsp:sp>
    <dsp:sp modelId="{339AE46A-8C7F-467C-8F95-279AA0E8954D}">
      <dsp:nvSpPr>
        <dsp:cNvPr id="9" name="Rounded Rectangle 8"/>
        <dsp:cNvSpPr/>
      </dsp:nvSpPr>
      <dsp:spPr bwMode="white">
        <a:xfrm>
          <a:off x="0" y="4440056"/>
          <a:ext cx="9144000" cy="1345472"/>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Çocuklara bilinmeyen kişilerden alınan e-postaların açılmaması, internette reklam olarak çıkan bağlantılara tıklanmaması ve bilinmeyen program/dosyaların indirilmemesi gerektiği </a:t>
          </a:r>
          <a:r>
            <a:rPr lang="tr-TR" sz="2000" dirty="0" smtClean="0">
              <a:solidFill>
                <a:schemeClr val="dk1"/>
              </a:solidFill>
              <a:latin typeface="Calibri" panose="020F0502020204030204" pitchFamily="34" charset="0"/>
              <a:cs typeface="Calibri" panose="020F0502020204030204" pitchFamily="34" charset="0"/>
            </a:rPr>
            <a:t>öğretilmelidir.</a:t>
          </a:r>
          <a:endParaRPr lang="tr-TR" sz="2000" dirty="0">
            <a:solidFill>
              <a:schemeClr val="dk1"/>
            </a:solidFill>
            <a:latin typeface="Calibri" panose="020F0502020204030204" pitchFamily="34" charset="0"/>
            <a:cs typeface="Calibri" panose="020F0502020204030204" pitchFamily="34" charset="0"/>
          </a:endParaRPr>
        </a:p>
      </dsp:txBody>
      <dsp:txXfrm>
        <a:off x="0" y="4440056"/>
        <a:ext cx="9144000" cy="1345472"/>
      </dsp:txXfrm>
    </dsp:sp>
    <dsp:sp modelId="{38D208D3-4010-4F56-9303-903E048B1872}">
      <dsp:nvSpPr>
        <dsp:cNvPr id="10" name="Rounded Rectangle 9"/>
        <dsp:cNvSpPr/>
      </dsp:nvSpPr>
      <dsp:spPr bwMode="white">
        <a:xfrm>
          <a:off x="134547" y="4574604"/>
          <a:ext cx="1828800" cy="1076377"/>
        </a:xfrm>
        <a:prstGeom prst="roundRect">
          <a:avLst>
            <a:gd name="adj" fmla="val 10000"/>
          </a:avLst>
        </a:prstGeom>
        <a:blipFill>
          <a:blip r:embed="rId4">
            <a:extLst>
              <a:ext uri="{28A0092B-C50C-407E-A947-70E740481C1C}">
                <a14:useLocalDpi xmlns:a14="http://schemas.microsoft.com/office/drawing/2010/main" val="0"/>
              </a:ext>
            </a:extLst>
          </a:blip>
          <a:srcRect/>
          <a:stretch>
            <a:fillRect t="-34000" b="-34000"/>
          </a:stretch>
        </a:blipFill>
      </dsp:spPr>
      <dsp:style>
        <a:lnRef idx="2">
          <a:schemeClr val="accent1">
            <a:shade val="80000"/>
          </a:schemeClr>
        </a:lnRef>
        <a:fillRef idx="1">
          <a:schemeClr val="accent1">
            <a:tint val="40000"/>
          </a:schemeClr>
        </a:fillRef>
        <a:effectRef idx="0">
          <a:scrgbClr r="0" g="0" b="0"/>
        </a:effectRef>
        <a:fontRef idx="minor"/>
      </dsp:style>
      <dsp:txXfrm>
        <a:off x="134547" y="4574604"/>
        <a:ext cx="1828800" cy="10763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04956" cy="5698774"/>
        <a:chOff x="0" y="0"/>
        <a:chExt cx="8604956" cy="5698774"/>
      </a:xfrm>
    </dsp:grpSpPr>
    <dsp:sp modelId="{D45E814A-799F-4A72-AF8A-19BB0D468744}">
      <dsp:nvSpPr>
        <dsp:cNvPr id="3" name="Rounded Rectangle 2"/>
        <dsp:cNvSpPr/>
      </dsp:nvSpPr>
      <dsp:spPr bwMode="white">
        <a:xfrm>
          <a:off x="0" y="0"/>
          <a:ext cx="8604956" cy="1055329"/>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Aile içinde internet kullanımına ilişkin kurallar belirlenmeli ve tüm aile fertlerince kurallara uyulmasına dikkat edilmeli,</a:t>
          </a:r>
          <a:endParaRPr>
            <a:solidFill>
              <a:schemeClr val="dk1"/>
            </a:solidFill>
          </a:endParaRPr>
        </a:p>
      </dsp:txBody>
      <dsp:txXfrm>
        <a:off x="0" y="0"/>
        <a:ext cx="8604956" cy="1055329"/>
      </dsp:txXfrm>
    </dsp:sp>
    <dsp:sp modelId="{8F3709EC-F72B-4A59-9FEA-C23D2A97E417}">
      <dsp:nvSpPr>
        <dsp:cNvPr id="4" name="Rounded Rectangle 3"/>
        <dsp:cNvSpPr/>
      </dsp:nvSpPr>
      <dsp:spPr bwMode="white">
        <a:xfrm>
          <a:off x="105533" y="105533"/>
          <a:ext cx="1720991" cy="844263"/>
        </a:xfrm>
        <a:prstGeom prst="roundRect">
          <a:avLst>
            <a:gd name="adj" fmla="val 10000"/>
          </a:avLst>
        </a:prstGeom>
        <a:blipFill>
          <a:blip r:embed="rId1">
            <a:extLst>
              <a:ext uri="{28A0092B-C50C-407E-A947-70E740481C1C}">
                <a14:useLocalDpi xmlns:a14="http://schemas.microsoft.com/office/drawing/2010/main" val="0"/>
              </a:ext>
            </a:extLst>
          </a:blip>
          <a:srcRect/>
          <a:stretch>
            <a:fillRect t="-66000" b="-66000"/>
          </a:stretch>
        </a:blipFill>
      </dsp:spPr>
      <dsp:style>
        <a:lnRef idx="2">
          <a:schemeClr val="accent1">
            <a:shade val="80000"/>
          </a:schemeClr>
        </a:lnRef>
        <a:fillRef idx="1">
          <a:schemeClr val="accent1">
            <a:tint val="40000"/>
          </a:schemeClr>
        </a:fillRef>
        <a:effectRef idx="0">
          <a:scrgbClr r="0" g="0" b="0"/>
        </a:effectRef>
        <a:fontRef idx="minor"/>
      </dsp:style>
      <dsp:txXfrm>
        <a:off x="105533" y="105533"/>
        <a:ext cx="1720991" cy="844263"/>
      </dsp:txXfrm>
    </dsp:sp>
    <dsp:sp modelId="{D96F6FAC-BD3C-4769-8D66-3CBEE3CCCB4F}">
      <dsp:nvSpPr>
        <dsp:cNvPr id="5" name="Rounded Rectangle 4"/>
        <dsp:cNvSpPr/>
      </dsp:nvSpPr>
      <dsp:spPr bwMode="white">
        <a:xfrm>
          <a:off x="0" y="1160861"/>
          <a:ext cx="8604956" cy="1055329"/>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Çocukların dijital ortamlarda geçirdiği zaman ve yapılan faaliyetler düzenlenmeli,</a:t>
          </a:r>
          <a:endParaRPr>
            <a:solidFill>
              <a:schemeClr val="dk1"/>
            </a:solidFill>
          </a:endParaRPr>
        </a:p>
      </dsp:txBody>
      <dsp:txXfrm>
        <a:off x="0" y="1160861"/>
        <a:ext cx="8604956" cy="1055329"/>
      </dsp:txXfrm>
    </dsp:sp>
    <dsp:sp modelId="{6166E5B8-1022-4A47-99E1-9D4FBC558694}">
      <dsp:nvSpPr>
        <dsp:cNvPr id="6" name="Rounded Rectangle 5"/>
        <dsp:cNvSpPr/>
      </dsp:nvSpPr>
      <dsp:spPr bwMode="white">
        <a:xfrm>
          <a:off x="105533" y="1266394"/>
          <a:ext cx="1720991" cy="844263"/>
        </a:xfrm>
        <a:prstGeom prst="roundRect">
          <a:avLst>
            <a:gd name="adj" fmla="val 10000"/>
          </a:avLst>
        </a:prstGeom>
        <a:blipFill>
          <a:blip r:embed="rId2">
            <a:extLst>
              <a:ext uri="{28A0092B-C50C-407E-A947-70E740481C1C}">
                <a14:useLocalDpi xmlns:a14="http://schemas.microsoft.com/office/drawing/2010/main" val="0"/>
              </a:ext>
            </a:extLst>
          </a:blip>
          <a:srcRect/>
          <a:stretch>
            <a:fillRect t="-27000" b="-27000"/>
          </a:stretch>
        </a:blipFill>
      </dsp:spPr>
      <dsp:style>
        <a:lnRef idx="2">
          <a:schemeClr val="accent1">
            <a:shade val="80000"/>
          </a:schemeClr>
        </a:lnRef>
        <a:fillRef idx="1">
          <a:schemeClr val="accent1">
            <a:tint val="40000"/>
          </a:schemeClr>
        </a:fillRef>
        <a:effectRef idx="0">
          <a:scrgbClr r="0" g="0" b="0"/>
        </a:effectRef>
        <a:fontRef idx="minor"/>
      </dsp:style>
      <dsp:txXfrm>
        <a:off x="105533" y="1266394"/>
        <a:ext cx="1720991" cy="844263"/>
      </dsp:txXfrm>
    </dsp:sp>
    <dsp:sp modelId="{AE407BAD-C582-430E-978B-10FDA4012B86}">
      <dsp:nvSpPr>
        <dsp:cNvPr id="7" name="Rounded Rectangle 6"/>
        <dsp:cNvSpPr/>
      </dsp:nvSpPr>
      <dsp:spPr bwMode="white">
        <a:xfrm>
          <a:off x="0" y="2321723"/>
          <a:ext cx="8604956" cy="1055329"/>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Çocukların yaşına uygun,  eğitim ve gelişimlerine katkı sağlayabileceği değerlendirilen  ve güvenilir  sitelerde vakit geçirmesi sağlanmalı, </a:t>
          </a:r>
          <a:r>
            <a:rPr lang="tr-TR" sz="2000" dirty="0" smtClean="0">
              <a:solidFill>
                <a:schemeClr val="dk1"/>
              </a:solidFill>
              <a:latin typeface="Calibri" panose="020F0502020204030204" pitchFamily="34" charset="0"/>
              <a:cs typeface="Calibri" panose="020F0502020204030204" pitchFamily="34" charset="0"/>
            </a:rPr>
            <a:t>çocuklara </a:t>
          </a:r>
          <a:r>
            <a:rPr lang="tr-TR" sz="2000" dirty="0">
              <a:solidFill>
                <a:schemeClr val="dk1"/>
              </a:solidFill>
              <a:latin typeface="Calibri" panose="020F0502020204030204" pitchFamily="34" charset="0"/>
              <a:cs typeface="Calibri" panose="020F0502020204030204" pitchFamily="34" charset="0"/>
            </a:rPr>
            <a:t>uygun internet siteleri yine onlarla beraber belirlenerek sık kullanılanlara eklenmeli,</a:t>
          </a:r>
          <a:endParaRPr>
            <a:solidFill>
              <a:schemeClr val="dk1"/>
            </a:solidFill>
          </a:endParaRPr>
        </a:p>
      </dsp:txBody>
      <dsp:txXfrm>
        <a:off x="0" y="2321723"/>
        <a:ext cx="8604956" cy="1055329"/>
      </dsp:txXfrm>
    </dsp:sp>
    <dsp:sp modelId="{2FC35C09-73F4-4281-B1DF-5E7AAB132534}">
      <dsp:nvSpPr>
        <dsp:cNvPr id="8" name="Rounded Rectangle 7"/>
        <dsp:cNvSpPr/>
      </dsp:nvSpPr>
      <dsp:spPr bwMode="white">
        <a:xfrm>
          <a:off x="105533" y="2427256"/>
          <a:ext cx="1720991" cy="844263"/>
        </a:xfrm>
        <a:prstGeom prst="roundRect">
          <a:avLst>
            <a:gd name="adj" fmla="val 10000"/>
          </a:avLst>
        </a:prstGeom>
        <a:blipFill>
          <a:blip r:embed="rId3">
            <a:extLst>
              <a:ext uri="{28A0092B-C50C-407E-A947-70E740481C1C}">
                <a14:useLocalDpi xmlns:a14="http://schemas.microsoft.com/office/drawing/2010/main" val="0"/>
              </a:ext>
            </a:extLst>
          </a:blip>
          <a:srcRect/>
          <a:stretch>
            <a:fillRect t="-82000" b="-82000"/>
          </a:stretch>
        </a:blipFill>
      </dsp:spPr>
      <dsp:style>
        <a:lnRef idx="2">
          <a:schemeClr val="accent1">
            <a:shade val="80000"/>
          </a:schemeClr>
        </a:lnRef>
        <a:fillRef idx="1">
          <a:schemeClr val="accent1">
            <a:tint val="40000"/>
          </a:schemeClr>
        </a:fillRef>
        <a:effectRef idx="0">
          <a:scrgbClr r="0" g="0" b="0"/>
        </a:effectRef>
        <a:fontRef idx="minor"/>
      </dsp:style>
      <dsp:txXfrm>
        <a:off x="105533" y="2427256"/>
        <a:ext cx="1720991" cy="844263"/>
      </dsp:txXfrm>
    </dsp:sp>
    <dsp:sp modelId="{AD1B8574-237E-4E7A-BD1C-D764D96CACB5}">
      <dsp:nvSpPr>
        <dsp:cNvPr id="9" name="Rounded Rectangle 8"/>
        <dsp:cNvSpPr/>
      </dsp:nvSpPr>
      <dsp:spPr bwMode="white">
        <a:xfrm>
          <a:off x="0" y="3482584"/>
          <a:ext cx="8604956" cy="1055329"/>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 internette karşılaşılan  her bilginin doğru olmayabileceği konusunda bilinçlendirilmeli,</a:t>
          </a:r>
          <a:endParaRPr>
            <a:solidFill>
              <a:schemeClr val="dk1"/>
            </a:solidFill>
          </a:endParaRPr>
        </a:p>
      </dsp:txBody>
      <dsp:txXfrm>
        <a:off x="0" y="3482584"/>
        <a:ext cx="8604956" cy="1055329"/>
      </dsp:txXfrm>
    </dsp:sp>
    <dsp:sp modelId="{01114CBE-E2F6-4219-A82A-EF7779B60629}">
      <dsp:nvSpPr>
        <dsp:cNvPr id="10" name="Rounded Rectangle 9"/>
        <dsp:cNvSpPr/>
      </dsp:nvSpPr>
      <dsp:spPr bwMode="white">
        <a:xfrm>
          <a:off x="105533" y="3588117"/>
          <a:ext cx="1720991" cy="844263"/>
        </a:xfrm>
        <a:prstGeom prst="roundRect">
          <a:avLst>
            <a:gd name="adj" fmla="val 10000"/>
          </a:avLst>
        </a:prstGeom>
        <a:blipFill>
          <a:blip r:embed="rId4">
            <a:extLst>
              <a:ext uri="{28A0092B-C50C-407E-A947-70E740481C1C}">
                <a14:useLocalDpi xmlns:a14="http://schemas.microsoft.com/office/drawing/2010/main" val="0"/>
              </a:ext>
            </a:extLst>
          </a:blip>
          <a:srcRect/>
          <a:stretch>
            <a:fillRect t="-31000" b="-31000"/>
          </a:stretch>
        </a:blipFill>
      </dsp:spPr>
      <dsp:style>
        <a:lnRef idx="2">
          <a:schemeClr val="accent1">
            <a:shade val="80000"/>
          </a:schemeClr>
        </a:lnRef>
        <a:fillRef idx="1">
          <a:schemeClr val="accent1">
            <a:tint val="40000"/>
          </a:schemeClr>
        </a:fillRef>
        <a:effectRef idx="0">
          <a:scrgbClr r="0" g="0" b="0"/>
        </a:effectRef>
        <a:fontRef idx="minor"/>
      </dsp:style>
      <dsp:txXfrm>
        <a:off x="105533" y="3588117"/>
        <a:ext cx="1720991" cy="844263"/>
      </dsp:txXfrm>
    </dsp:sp>
    <dsp:sp modelId="{06223F18-79BB-4D56-84F2-23F5D470E670}">
      <dsp:nvSpPr>
        <dsp:cNvPr id="11" name="Rounded Rectangle 10"/>
        <dsp:cNvSpPr/>
      </dsp:nvSpPr>
      <dsp:spPr bwMode="white">
        <a:xfrm>
          <a:off x="0" y="4643445"/>
          <a:ext cx="8604956" cy="1055329"/>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İnternet ortamında ve çevrimiçi oyunlarda tanımadıkları kişilerle arkadaş olmamaları, herhangi bir görüşme yapmamaları gerektiği öğretilmelidir.</a:t>
          </a:r>
          <a:endParaRPr lang="tr-TR" sz="1600" dirty="0">
            <a:solidFill>
              <a:schemeClr val="dk1"/>
            </a:solidFill>
          </a:endParaRPr>
        </a:p>
      </dsp:txBody>
      <dsp:txXfrm>
        <a:off x="0" y="4643445"/>
        <a:ext cx="8604956" cy="1055329"/>
      </dsp:txXfrm>
    </dsp:sp>
    <dsp:sp modelId="{C6999217-3B7C-4CB7-9C14-E8F4B66D850F}">
      <dsp:nvSpPr>
        <dsp:cNvPr id="12" name="Rounded Rectangle 11"/>
        <dsp:cNvSpPr/>
      </dsp:nvSpPr>
      <dsp:spPr bwMode="white">
        <a:xfrm>
          <a:off x="105533" y="4748978"/>
          <a:ext cx="1720991" cy="844263"/>
        </a:xfrm>
        <a:prstGeom prst="roundRect">
          <a:avLst>
            <a:gd name="adj" fmla="val 10000"/>
          </a:avLst>
        </a:prstGeom>
        <a:blipFill>
          <a:blip r:embed="rId5">
            <a:extLst>
              <a:ext uri="{28A0092B-C50C-407E-A947-70E740481C1C}">
                <a14:useLocalDpi xmlns:a14="http://schemas.microsoft.com/office/drawing/2010/main" val="0"/>
              </a:ext>
            </a:extLst>
          </a:blip>
          <a:srcRect/>
          <a:stretch>
            <a:fillRect t="-26000" b="-26000"/>
          </a:stretch>
        </a:blipFill>
      </dsp:spPr>
      <dsp:style>
        <a:lnRef idx="2">
          <a:schemeClr val="accent1">
            <a:shade val="80000"/>
          </a:schemeClr>
        </a:lnRef>
        <a:fillRef idx="1">
          <a:schemeClr val="accent1">
            <a:tint val="40000"/>
          </a:schemeClr>
        </a:fillRef>
        <a:effectRef idx="0">
          <a:scrgbClr r="0" g="0" b="0"/>
        </a:effectRef>
        <a:fontRef idx="minor"/>
      </dsp:style>
      <dsp:txXfrm>
        <a:off x="105533" y="4748978"/>
        <a:ext cx="1720991" cy="8442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162766" cy="3450613"/>
        <a:chOff x="0" y="0"/>
        <a:chExt cx="4162766" cy="3450613"/>
      </a:xfrm>
    </dsp:grpSpPr>
    <dsp:sp modelId="{79593FCF-A6C1-4BBB-A06C-41C36C599D8A}">
      <dsp:nvSpPr>
        <dsp:cNvPr id="3" name="Rounded Rectangle 2"/>
        <dsp:cNvSpPr/>
      </dsp:nvSpPr>
      <dsp:spPr bwMode="white">
        <a:xfrm>
          <a:off x="0" y="222048"/>
          <a:ext cx="4162766" cy="1524000"/>
        </a:xfrm>
        <a:prstGeom prst="roundRect">
          <a:avLst/>
        </a:prstGeom>
        <a:solidFill>
          <a:schemeClr val="bg2">
            <a:lumMod val="75000"/>
          </a:schemeClr>
        </a:solidFill>
      </dsp:spPr>
      <dsp:style>
        <a:lnRef idx="0">
          <a:schemeClr val="lt1"/>
        </a:lnRef>
        <a:fillRef idx="3">
          <a:schemeClr val="accent6"/>
        </a:fillRef>
        <a:effectRef idx="2">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latin typeface="Calibri" panose="020F0502020204030204" pitchFamily="34" charset="0"/>
              <a:cs typeface="Calibri" panose="020F0502020204030204" pitchFamily="34" charset="0"/>
            </a:rPr>
            <a:t>Yetişkinler çocuklara teknoloji ve internetin doğru kullanımı konusunda bilgi verirken davranışlarıyla da rol model olmalıdır.</a:t>
          </a:r>
          <a:endParaRPr lang="tr-TR" sz="2000" dirty="0"/>
        </a:p>
      </dsp:txBody>
      <dsp:txXfrm>
        <a:off x="0" y="222048"/>
        <a:ext cx="4162766" cy="1524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82644" cy="5400600"/>
        <a:chOff x="0" y="0"/>
        <a:chExt cx="8082644" cy="5400600"/>
      </a:xfrm>
    </dsp:grpSpPr>
    <dsp:sp modelId="{F9EB0717-D21E-402A-850D-82ACB8C555F6}">
      <dsp:nvSpPr>
        <dsp:cNvPr id="3" name="Rounded Rectangle 2"/>
        <dsp:cNvSpPr/>
      </dsp:nvSpPr>
      <dsp:spPr bwMode="white">
        <a:xfrm>
          <a:off x="0" y="0"/>
          <a:ext cx="8082644" cy="1687688"/>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Çocukların dijital ortamlarda geçirdiği zamanı azaltmak için onların farklı sosyal, kültürel ve sportif etkinliklere katılması desteklenmeli, aile içi etkinlikler düzenlenmeli,</a:t>
          </a:r>
          <a:endParaRPr>
            <a:solidFill>
              <a:schemeClr val="dk1"/>
            </a:solidFill>
          </a:endParaRPr>
        </a:p>
      </dsp:txBody>
      <dsp:txXfrm>
        <a:off x="0" y="0"/>
        <a:ext cx="8082644" cy="1687688"/>
      </dsp:txXfrm>
    </dsp:sp>
    <dsp:sp modelId="{EEF135AC-660C-4BCB-8CDD-7537BA0A89F8}">
      <dsp:nvSpPr>
        <dsp:cNvPr id="4" name="Rounded Rectangle 3"/>
        <dsp:cNvSpPr/>
      </dsp:nvSpPr>
      <dsp:spPr bwMode="white">
        <a:xfrm>
          <a:off x="168769" y="168769"/>
          <a:ext cx="1616529" cy="1350150"/>
        </a:xfrm>
        <a:prstGeom prst="roundRect">
          <a:avLst>
            <a:gd name="adj" fmla="val 10000"/>
          </a:avLst>
        </a:prstGeom>
        <a:blipFill>
          <a:blip r:embed="rId1">
            <a:extLst>
              <a:ext uri="{28A0092B-C50C-407E-A947-70E740481C1C}">
                <a14:useLocalDpi xmlns:a14="http://schemas.microsoft.com/office/drawing/2010/main" val="0"/>
              </a:ext>
            </a:extLst>
          </a:blip>
          <a:srcRect/>
          <a:stretch>
            <a:fillRect l="-8000" r="-8000"/>
          </a:stretch>
        </a:blipFill>
      </dsp:spPr>
      <dsp:style>
        <a:lnRef idx="2">
          <a:schemeClr val="accent1">
            <a:shade val="80000"/>
          </a:schemeClr>
        </a:lnRef>
        <a:fillRef idx="1">
          <a:schemeClr val="accent1">
            <a:tint val="40000"/>
          </a:schemeClr>
        </a:fillRef>
        <a:effectRef idx="0">
          <a:scrgbClr r="0" g="0" b="0"/>
        </a:effectRef>
        <a:fontRef idx="minor"/>
      </dsp:style>
      <dsp:txXfrm>
        <a:off x="168769" y="168769"/>
        <a:ext cx="1616529" cy="1350150"/>
      </dsp:txXfrm>
    </dsp:sp>
    <dsp:sp modelId="{1E0F3728-52A7-49E0-93A7-5D1DD7A77B0A}">
      <dsp:nvSpPr>
        <dsp:cNvPr id="5" name="Rounded Rectangle 4"/>
        <dsp:cNvSpPr/>
      </dsp:nvSpPr>
      <dsp:spPr bwMode="white">
        <a:xfrm>
          <a:off x="0" y="1856456"/>
          <a:ext cx="8082644" cy="1687688"/>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Özellikle 3 yaşına kadar çocuklar ekrana maruz bırakılmamalı,</a:t>
          </a:r>
          <a:endParaRPr>
            <a:solidFill>
              <a:schemeClr val="dk1"/>
            </a:solidFill>
          </a:endParaRPr>
        </a:p>
      </dsp:txBody>
      <dsp:txXfrm>
        <a:off x="0" y="1856456"/>
        <a:ext cx="8082644" cy="1687688"/>
      </dsp:txXfrm>
    </dsp:sp>
    <dsp:sp modelId="{E82A3ED4-3BA7-4B06-94E6-0CF5FF442CEA}">
      <dsp:nvSpPr>
        <dsp:cNvPr id="6" name="Rounded Rectangle 5"/>
        <dsp:cNvSpPr/>
      </dsp:nvSpPr>
      <dsp:spPr bwMode="white">
        <a:xfrm>
          <a:off x="168769" y="2025225"/>
          <a:ext cx="1616529" cy="1350150"/>
        </a:xfrm>
        <a:prstGeom prst="roundRect">
          <a:avLst>
            <a:gd name="adj" fmla="val 10000"/>
          </a:avLst>
        </a:prstGeom>
        <a:blipFill>
          <a:blip r:embed="rId2">
            <a:extLst>
              <a:ext uri="{28A0092B-C50C-407E-A947-70E740481C1C}">
                <a14:useLocalDpi xmlns:a14="http://schemas.microsoft.com/office/drawing/2010/main" val="0"/>
              </a:ext>
            </a:extLst>
          </a:blip>
          <a:srcRect/>
          <a:stretch>
            <a:fillRect t="-35000" b="-35000"/>
          </a:stretch>
        </a:blipFill>
      </dsp:spPr>
      <dsp:style>
        <a:lnRef idx="2">
          <a:schemeClr val="accent1">
            <a:shade val="80000"/>
          </a:schemeClr>
        </a:lnRef>
        <a:fillRef idx="1">
          <a:schemeClr val="accent1">
            <a:tint val="40000"/>
          </a:schemeClr>
        </a:fillRef>
        <a:effectRef idx="0">
          <a:scrgbClr r="0" g="0" b="0"/>
        </a:effectRef>
        <a:fontRef idx="minor"/>
      </dsp:style>
      <dsp:txXfrm>
        <a:off x="168769" y="2025225"/>
        <a:ext cx="1616529" cy="1350150"/>
      </dsp:txXfrm>
    </dsp:sp>
    <dsp:sp modelId="{D2D54313-D2D9-4D7A-9A4E-5D0CFC7312A6}">
      <dsp:nvSpPr>
        <dsp:cNvPr id="7" name="Rounded Rectangle 6"/>
        <dsp:cNvSpPr/>
      </dsp:nvSpPr>
      <dsp:spPr bwMode="white">
        <a:xfrm>
          <a:off x="0" y="3712913"/>
          <a:ext cx="8082644" cy="1687688"/>
        </a:xfrm>
        <a:prstGeom prst="roundRect">
          <a:avLst>
            <a:gd name="adj" fmla="val 10000"/>
          </a:avLst>
        </a:prstGeom>
        <a:noFill/>
        <a:ln>
          <a:noFill/>
        </a:ln>
        <a:effectLst>
          <a:softEdge rad="0"/>
        </a:effectLst>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Mobil cihazlar çocuklar için bir oyuncak ya da ödül olarak görülmemelidir.</a:t>
          </a:r>
          <a:endParaRPr>
            <a:solidFill>
              <a:schemeClr val="dk1"/>
            </a:solidFill>
          </a:endParaRPr>
        </a:p>
      </dsp:txBody>
      <dsp:txXfrm>
        <a:off x="0" y="3712913"/>
        <a:ext cx="8082644" cy="1687688"/>
      </dsp:txXfrm>
    </dsp:sp>
    <dsp:sp modelId="{FF6DE873-1852-4FC0-AC13-0EE1934496CC}">
      <dsp:nvSpPr>
        <dsp:cNvPr id="8" name="Rounded Rectangle 7"/>
        <dsp:cNvSpPr/>
      </dsp:nvSpPr>
      <dsp:spPr bwMode="white">
        <a:xfrm>
          <a:off x="168769" y="3881681"/>
          <a:ext cx="1616529" cy="1350150"/>
        </a:xfrm>
        <a:prstGeom prst="roundRect">
          <a:avLst>
            <a:gd name="adj" fmla="val 10000"/>
          </a:avLst>
        </a:prstGeom>
        <a:blipFill>
          <a:blip r:embed="rId3">
            <a:extLst>
              <a:ext uri="{28A0092B-C50C-407E-A947-70E740481C1C}">
                <a14:useLocalDpi xmlns:a14="http://schemas.microsoft.com/office/drawing/2010/main" val="0"/>
              </a:ext>
            </a:extLst>
          </a:blip>
          <a:srcRect/>
          <a:stretch>
            <a:fillRect t="-14000" b="-14000"/>
          </a:stretch>
        </a:blipFill>
      </dsp:spPr>
      <dsp:style>
        <a:lnRef idx="2">
          <a:schemeClr val="accent1">
            <a:shade val="80000"/>
          </a:schemeClr>
        </a:lnRef>
        <a:fillRef idx="1">
          <a:schemeClr val="accent1">
            <a:tint val="40000"/>
          </a:schemeClr>
        </a:fillRef>
        <a:effectRef idx="0">
          <a:scrgbClr r="0" g="0" b="0"/>
        </a:effectRef>
        <a:fontRef idx="minor"/>
      </dsp:style>
      <dsp:txXfrm>
        <a:off x="168769" y="3881681"/>
        <a:ext cx="1616529" cy="1350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289032" cy="4419724"/>
        <a:chOff x="0" y="0"/>
        <a:chExt cx="9289032" cy="4419724"/>
      </a:xfrm>
    </dsp:grpSpPr>
    <dsp:sp modelId="{53B862D1-9F0B-416D-ABC4-445ECA29C70D}">
      <dsp:nvSpPr>
        <dsp:cNvPr id="5" name="Freeform 4"/>
        <dsp:cNvSpPr/>
      </dsp:nvSpPr>
      <dsp:spPr bwMode="white">
        <a:xfrm>
          <a:off x="4367417" y="422575"/>
          <a:ext cx="554197" cy="1787287"/>
        </a:xfrm>
        <a:custGeom>
          <a:avLst/>
          <a:gdLst/>
          <a:ahLst/>
          <a:cxnLst/>
          <a:pathLst>
            <a:path w="873" h="2815">
              <a:moveTo>
                <a:pt x="0" y="2815"/>
              </a:moveTo>
              <a:lnTo>
                <a:pt x="600" y="2815"/>
              </a:lnTo>
              <a:lnTo>
                <a:pt x="600" y="0"/>
              </a:lnTo>
              <a:lnTo>
                <a:pt x="873" y="0"/>
              </a:lnTo>
            </a:path>
          </a:pathLst>
        </a:custGeom>
        <a:sp3d z="-40000" prstMaterial="matte"/>
      </dsp:spPr>
      <dsp:style>
        <a:lnRef idx="2">
          <a:schemeClr val="accent2">
            <a:shade val="60000"/>
          </a:schemeClr>
        </a:lnRef>
        <a:fillRef idx="0">
          <a:schemeClr val="accent2"/>
        </a:fillRef>
        <a:effectRef idx="0">
          <a:scrgbClr r="0" g="0" b="0"/>
        </a:effectRef>
        <a:fontRef idx="minor"/>
      </dsp:style>
      <dsp:txXfrm>
        <a:off x="4367417" y="422575"/>
        <a:ext cx="554197" cy="1787287"/>
      </dsp:txXfrm>
    </dsp:sp>
    <dsp:sp modelId="{7E036802-B33A-44D5-B244-6DDEDDD2202F}">
      <dsp:nvSpPr>
        <dsp:cNvPr id="8" name="Freeform 7"/>
        <dsp:cNvSpPr/>
      </dsp:nvSpPr>
      <dsp:spPr bwMode="white">
        <a:xfrm>
          <a:off x="4367417" y="1614100"/>
          <a:ext cx="554197" cy="595762"/>
        </a:xfrm>
        <a:custGeom>
          <a:avLst/>
          <a:gdLst/>
          <a:ahLst/>
          <a:cxnLst/>
          <a:pathLst>
            <a:path w="873" h="938">
              <a:moveTo>
                <a:pt x="0" y="938"/>
              </a:moveTo>
              <a:lnTo>
                <a:pt x="600" y="938"/>
              </a:lnTo>
              <a:lnTo>
                <a:pt x="600" y="0"/>
              </a:lnTo>
              <a:lnTo>
                <a:pt x="873" y="0"/>
              </a:lnTo>
            </a:path>
          </a:pathLst>
        </a:custGeom>
        <a:sp3d z="-40000" prstMaterial="matte"/>
      </dsp:spPr>
      <dsp:style>
        <a:lnRef idx="2">
          <a:schemeClr val="accent2">
            <a:shade val="60000"/>
          </a:schemeClr>
        </a:lnRef>
        <a:fillRef idx="0">
          <a:schemeClr val="accent2"/>
        </a:fillRef>
        <a:effectRef idx="0">
          <a:scrgbClr r="0" g="0" b="0"/>
        </a:effectRef>
        <a:fontRef idx="minor"/>
      </dsp:style>
      <dsp:txXfrm>
        <a:off x="4367417" y="1614100"/>
        <a:ext cx="554197" cy="595762"/>
      </dsp:txXfrm>
    </dsp:sp>
    <dsp:sp modelId="{2EADF5B8-49DE-4D24-8E41-CF62B79DF5A6}">
      <dsp:nvSpPr>
        <dsp:cNvPr id="11" name="Freeform 10"/>
        <dsp:cNvSpPr/>
      </dsp:nvSpPr>
      <dsp:spPr bwMode="white">
        <a:xfrm>
          <a:off x="4367417" y="2209862"/>
          <a:ext cx="554197" cy="595762"/>
        </a:xfrm>
        <a:custGeom>
          <a:avLst/>
          <a:gdLst/>
          <a:ahLst/>
          <a:cxnLst/>
          <a:pathLst>
            <a:path w="873" h="938">
              <a:moveTo>
                <a:pt x="0" y="0"/>
              </a:moveTo>
              <a:lnTo>
                <a:pt x="600" y="0"/>
              </a:lnTo>
              <a:lnTo>
                <a:pt x="600" y="938"/>
              </a:lnTo>
              <a:lnTo>
                <a:pt x="873" y="938"/>
              </a:lnTo>
            </a:path>
          </a:pathLst>
        </a:custGeom>
        <a:sp3d z="-40000" prstMaterial="matte"/>
      </dsp:spPr>
      <dsp:style>
        <a:lnRef idx="2">
          <a:schemeClr val="accent2">
            <a:shade val="60000"/>
          </a:schemeClr>
        </a:lnRef>
        <a:fillRef idx="0">
          <a:schemeClr val="accent2"/>
        </a:fillRef>
        <a:effectRef idx="0">
          <a:scrgbClr r="0" g="0" b="0"/>
        </a:effectRef>
        <a:fontRef idx="minor"/>
      </dsp:style>
      <dsp:txXfrm>
        <a:off x="4367417" y="2209862"/>
        <a:ext cx="554197" cy="595762"/>
      </dsp:txXfrm>
    </dsp:sp>
    <dsp:sp modelId="{4C6B3BCA-9E99-4BEC-9937-C9E95DE89D80}">
      <dsp:nvSpPr>
        <dsp:cNvPr id="14" name="Freeform 13"/>
        <dsp:cNvSpPr/>
      </dsp:nvSpPr>
      <dsp:spPr bwMode="white">
        <a:xfrm>
          <a:off x="4367417" y="2209862"/>
          <a:ext cx="554197" cy="1787287"/>
        </a:xfrm>
        <a:custGeom>
          <a:avLst/>
          <a:gdLst/>
          <a:ahLst/>
          <a:cxnLst/>
          <a:pathLst>
            <a:path w="873" h="2815">
              <a:moveTo>
                <a:pt x="0" y="0"/>
              </a:moveTo>
              <a:lnTo>
                <a:pt x="600" y="0"/>
              </a:lnTo>
              <a:lnTo>
                <a:pt x="600" y="2815"/>
              </a:lnTo>
              <a:lnTo>
                <a:pt x="873" y="2815"/>
              </a:lnTo>
            </a:path>
          </a:pathLst>
        </a:custGeom>
        <a:sp3d z="-40000" prstMaterial="matte"/>
      </dsp:spPr>
      <dsp:style>
        <a:lnRef idx="2">
          <a:schemeClr val="accent2">
            <a:shade val="60000"/>
          </a:schemeClr>
        </a:lnRef>
        <a:fillRef idx="0">
          <a:schemeClr val="accent2"/>
        </a:fillRef>
        <a:effectRef idx="0">
          <a:scrgbClr r="0" g="0" b="0"/>
        </a:effectRef>
        <a:fontRef idx="minor"/>
      </dsp:style>
      <dsp:txXfrm>
        <a:off x="4367417" y="2209862"/>
        <a:ext cx="554197" cy="1787287"/>
      </dsp:txXfrm>
    </dsp:sp>
    <dsp:sp modelId="{B032620E-F085-40A1-9E69-D806B456DE7A}">
      <dsp:nvSpPr>
        <dsp:cNvPr id="3" name="Rectangles 2"/>
        <dsp:cNvSpPr/>
      </dsp:nvSpPr>
      <dsp:spPr bwMode="white">
        <a:xfrm>
          <a:off x="1596430" y="1787287"/>
          <a:ext cx="2770987" cy="845151"/>
        </a:xfrm>
        <a:prstGeom prst="rect">
          <a:avLst/>
        </a:prstGeom>
        <a:solidFill>
          <a:schemeClr val="accent5">
            <a:lumMod val="40000"/>
            <a:lumOff val="6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dk1"/>
              </a:solidFill>
              <a:latin typeface="+mn-lt"/>
              <a:cs typeface="Calibri" panose="020F0502020204030204" pitchFamily="34" charset="0"/>
            </a:rPr>
            <a:t>MEDYA</a:t>
          </a:r>
          <a:endParaRPr>
            <a:solidFill>
              <a:schemeClr val="dk1"/>
            </a:solidFill>
          </a:endParaRPr>
        </a:p>
      </dsp:txBody>
      <dsp:txXfrm>
        <a:off x="1596430" y="1787287"/>
        <a:ext cx="2770987" cy="845151"/>
      </dsp:txXfrm>
    </dsp:sp>
    <dsp:sp modelId="{1E28EBC3-0575-45E8-A53A-2A93ACB06D40}">
      <dsp:nvSpPr>
        <dsp:cNvPr id="6" name="Rectangles 5"/>
        <dsp:cNvSpPr/>
      </dsp:nvSpPr>
      <dsp:spPr bwMode="white">
        <a:xfrm>
          <a:off x="4921615" y="0"/>
          <a:ext cx="2770987" cy="845151"/>
        </a:xfrm>
        <a:prstGeom prst="rect">
          <a:avLst/>
        </a:prstGeom>
        <a:solidFill>
          <a:schemeClr val="accent6">
            <a:lumMod val="40000"/>
            <a:lumOff val="6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dk1"/>
              </a:solidFill>
              <a:latin typeface="+mn-lt"/>
            </a:rPr>
            <a:t>Görsel medya,</a:t>
          </a:r>
          <a:endParaRPr lang="tr-TR" sz="2000" dirty="0">
            <a:solidFill>
              <a:schemeClr val="dk1"/>
            </a:solidFill>
            <a:latin typeface="+mn-lt"/>
            <a:cs typeface="Calibri" panose="020F0502020204030204" pitchFamily="34" charset="0"/>
          </a:endParaRPr>
        </a:p>
      </dsp:txBody>
      <dsp:txXfrm>
        <a:off x="4921615" y="0"/>
        <a:ext cx="2770987" cy="845151"/>
      </dsp:txXfrm>
    </dsp:sp>
    <dsp:sp modelId="{1ECC914F-37DA-474C-95F8-CBDE29E99115}">
      <dsp:nvSpPr>
        <dsp:cNvPr id="9" name="Rectangles 8"/>
        <dsp:cNvSpPr/>
      </dsp:nvSpPr>
      <dsp:spPr bwMode="white">
        <a:xfrm>
          <a:off x="4921615" y="1191524"/>
          <a:ext cx="2770987" cy="845151"/>
        </a:xfrm>
        <a:prstGeom prst="rect">
          <a:avLst/>
        </a:prstGeom>
        <a:solidFill>
          <a:schemeClr val="accent1">
            <a:lumMod val="20000"/>
            <a:lumOff val="8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dk1"/>
              </a:solidFill>
              <a:latin typeface="+mn-lt"/>
            </a:rPr>
            <a:t>İşitsel medya </a:t>
          </a:r>
          <a:endParaRPr lang="tr-TR" sz="2000" dirty="0">
            <a:solidFill>
              <a:schemeClr val="dk1"/>
            </a:solidFill>
            <a:latin typeface="+mn-lt"/>
            <a:cs typeface="Calibri" panose="020F0502020204030204" pitchFamily="34" charset="0"/>
          </a:endParaRPr>
        </a:p>
      </dsp:txBody>
      <dsp:txXfrm>
        <a:off x="4921615" y="1191524"/>
        <a:ext cx="2770987" cy="845151"/>
      </dsp:txXfrm>
    </dsp:sp>
    <dsp:sp modelId="{C28D302C-36D6-48A6-A399-47CA224EC83C}">
      <dsp:nvSpPr>
        <dsp:cNvPr id="12" name="Rectangles 11"/>
        <dsp:cNvSpPr/>
      </dsp:nvSpPr>
      <dsp:spPr bwMode="white">
        <a:xfrm>
          <a:off x="4921615" y="2383049"/>
          <a:ext cx="2770987" cy="845151"/>
        </a:xfrm>
        <a:prstGeom prst="rect">
          <a:avLst/>
        </a:prstGeom>
        <a:solidFill>
          <a:schemeClr val="tx2">
            <a:lumMod val="40000"/>
            <a:lumOff val="6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dk1"/>
              </a:solidFill>
              <a:latin typeface="+mn-lt"/>
            </a:rPr>
            <a:t>Basılı medya</a:t>
          </a:r>
          <a:endParaRPr lang="tr-TR" sz="2000" dirty="0">
            <a:solidFill>
              <a:schemeClr val="dk1"/>
            </a:solidFill>
            <a:latin typeface="+mn-lt"/>
            <a:cs typeface="Calibri" panose="020F0502020204030204" pitchFamily="34" charset="0"/>
          </a:endParaRPr>
        </a:p>
      </dsp:txBody>
      <dsp:txXfrm>
        <a:off x="4921615" y="2383049"/>
        <a:ext cx="2770987" cy="845151"/>
      </dsp:txXfrm>
    </dsp:sp>
    <dsp:sp modelId="{1D86BCD6-C824-4DFB-9B09-A28772E25B28}">
      <dsp:nvSpPr>
        <dsp:cNvPr id="15" name="Rectangles 14"/>
        <dsp:cNvSpPr/>
      </dsp:nvSpPr>
      <dsp:spPr bwMode="white">
        <a:xfrm>
          <a:off x="4921615" y="3574573"/>
          <a:ext cx="2770987" cy="845151"/>
        </a:xfrm>
        <a:prstGeom prst="rect">
          <a:avLst/>
        </a:prstGeom>
        <a:solidFill>
          <a:srgbClr val="FFC000"/>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dk1"/>
              </a:solidFill>
              <a:latin typeface="+mn-lt"/>
            </a:rPr>
            <a:t>İnternet ve yeni medya </a:t>
          </a:r>
          <a:endParaRPr lang="tr-TR" sz="2000" dirty="0">
            <a:solidFill>
              <a:schemeClr val="dk1"/>
            </a:solidFill>
            <a:latin typeface="+mn-lt"/>
            <a:cs typeface="Calibri" panose="020F0502020204030204" pitchFamily="34" charset="0"/>
          </a:endParaRPr>
        </a:p>
      </dsp:txBody>
      <dsp:txXfrm>
        <a:off x="4921615" y="3574573"/>
        <a:ext cx="2770987" cy="845151"/>
      </dsp:txXfrm>
    </dsp:sp>
    <dsp:sp modelId="{62FF8748-7E07-403F-AE1C-207C2CEA067A}">
      <dsp:nvSpPr>
        <dsp:cNvPr id="4" name="Rectangles 3" hidden="1"/>
        <dsp:cNvSpPr/>
      </dsp:nvSpPr>
      <dsp:spPr bwMode="white">
        <a:xfrm>
          <a:off x="1596430" y="1787287"/>
          <a:ext cx="554197" cy="845151"/>
        </a:xfrm>
        <a:prstGeom prst="rect">
          <a:avLst/>
        </a:prstGeom>
        <a:solidFill>
          <a:schemeClr val="accent5">
            <a:lumMod val="40000"/>
            <a:lumOff val="6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Xfrm>
        <a:off x="1596430" y="1787287"/>
        <a:ext cx="554197" cy="845151"/>
      </dsp:txXfrm>
    </dsp:sp>
    <dsp:sp modelId="{EA85DECA-11FA-4019-A4EA-97F0A55DC705}">
      <dsp:nvSpPr>
        <dsp:cNvPr id="7" name="Rectangles 6" hidden="1"/>
        <dsp:cNvSpPr/>
      </dsp:nvSpPr>
      <dsp:spPr bwMode="white">
        <a:xfrm>
          <a:off x="4921615" y="0"/>
          <a:ext cx="554197" cy="845151"/>
        </a:xfrm>
        <a:prstGeom prst="rect">
          <a:avLst/>
        </a:prstGeom>
        <a:solidFill>
          <a:schemeClr val="accent6">
            <a:lumMod val="40000"/>
            <a:lumOff val="6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Xfrm>
        <a:off x="4921615" y="0"/>
        <a:ext cx="554197" cy="845151"/>
      </dsp:txXfrm>
    </dsp:sp>
    <dsp:sp modelId="{07D7CD3A-5214-471A-9BD4-81D6B5F69A76}">
      <dsp:nvSpPr>
        <dsp:cNvPr id="10" name="Rectangles 9" hidden="1"/>
        <dsp:cNvSpPr/>
      </dsp:nvSpPr>
      <dsp:spPr bwMode="white">
        <a:xfrm>
          <a:off x="4921615" y="1191524"/>
          <a:ext cx="554197" cy="845151"/>
        </a:xfrm>
        <a:prstGeom prst="rect">
          <a:avLst/>
        </a:prstGeom>
        <a:solidFill>
          <a:schemeClr val="accent1">
            <a:lumMod val="20000"/>
            <a:lumOff val="8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Xfrm>
        <a:off x="4921615" y="1191524"/>
        <a:ext cx="554197" cy="845151"/>
      </dsp:txXfrm>
    </dsp:sp>
    <dsp:sp modelId="{00D70E80-0154-4BC4-B894-032B4DCF7A25}">
      <dsp:nvSpPr>
        <dsp:cNvPr id="13" name="Rectangles 12" hidden="1"/>
        <dsp:cNvSpPr/>
      </dsp:nvSpPr>
      <dsp:spPr bwMode="white">
        <a:xfrm>
          <a:off x="4921615" y="2383049"/>
          <a:ext cx="554197" cy="845151"/>
        </a:xfrm>
        <a:prstGeom prst="rect">
          <a:avLst/>
        </a:prstGeom>
        <a:solidFill>
          <a:schemeClr val="tx2">
            <a:lumMod val="40000"/>
            <a:lumOff val="60000"/>
          </a:schemeClr>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Xfrm>
        <a:off x="4921615" y="2383049"/>
        <a:ext cx="554197" cy="845151"/>
      </dsp:txXfrm>
    </dsp:sp>
    <dsp:sp modelId="{8FAE67E2-59C7-48CF-9310-C2F7F9FC72AA}">
      <dsp:nvSpPr>
        <dsp:cNvPr id="16" name="Rectangles 15" hidden="1"/>
        <dsp:cNvSpPr/>
      </dsp:nvSpPr>
      <dsp:spPr bwMode="white">
        <a:xfrm>
          <a:off x="4921615" y="3574573"/>
          <a:ext cx="554197" cy="845151"/>
        </a:xfrm>
        <a:prstGeom prst="rect">
          <a:avLst/>
        </a:prstGeom>
        <a:solidFill>
          <a:srgbClr val="FFC000"/>
        </a:solidFill>
        <a:sp3d prstMaterial="plastic">
          <a:bevelT w="127000" h="25400" prst="relaxedInset"/>
        </a:sp3d>
      </dsp:spPr>
      <dsp:style>
        <a:lnRef idx="0">
          <a:schemeClr val="accent2">
            <a:shade val="80000"/>
          </a:schemeClr>
        </a:lnRef>
        <a:fillRef idx="3">
          <a:schemeClr val="lt1"/>
        </a:fillRef>
        <a:effectRef idx="2">
          <a:scrgbClr r="0" g="0" b="0"/>
        </a:effectRef>
        <a:fontRef idx="minor">
          <a:schemeClr val="lt1"/>
        </a:fontRef>
      </dsp:style>
      <dsp:txXfrm>
        <a:off x="4921615" y="3574573"/>
        <a:ext cx="554197" cy="8451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44916" cy="5785528"/>
        <a:chOff x="0" y="0"/>
        <a:chExt cx="8244916" cy="5785528"/>
      </a:xfrm>
    </dsp:grpSpPr>
    <dsp:sp modelId="{59582549-6775-4BCA-BABD-FD8EB289126C}">
      <dsp:nvSpPr>
        <dsp:cNvPr id="3" name="Rounded Rectangle 2"/>
        <dsp:cNvSpPr/>
      </dsp:nvSpPr>
      <dsp:spPr bwMode="white">
        <a:xfrm>
          <a:off x="0" y="0"/>
          <a:ext cx="8244916" cy="1807978"/>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Çocuklara internet ortamında hangi bilgileri paylaşabilecekleri, hangilerini paylaşmamaları gerektiği konusunda rehberlik edilmeli, </a:t>
          </a:r>
          <a:r>
            <a:rPr lang="tr-TR" sz="2000" dirty="0" smtClean="0">
              <a:solidFill>
                <a:schemeClr val="dk1"/>
              </a:solidFill>
              <a:latin typeface="Calibri" panose="020F0502020204030204" pitchFamily="34" charset="0"/>
              <a:cs typeface="Calibri" panose="020F0502020204030204" pitchFamily="34" charset="0"/>
            </a:rPr>
            <a:t>internet </a:t>
          </a:r>
          <a:r>
            <a:rPr lang="tr-TR" sz="2000" dirty="0">
              <a:solidFill>
                <a:schemeClr val="dk1"/>
              </a:solidFill>
              <a:latin typeface="Calibri" panose="020F0502020204030204" pitchFamily="34" charset="0"/>
              <a:cs typeface="Calibri" panose="020F0502020204030204" pitchFamily="34" charset="0"/>
            </a:rPr>
            <a:t>ortamda özel ve bazı kişisel bilgilerin (konum, hesap şifresi, kimlik numarası, okul, adres vb.) paylaşılmaması gerektiği öğretilmeli,</a:t>
          </a:r>
          <a:endParaRPr>
            <a:solidFill>
              <a:schemeClr val="dk1"/>
            </a:solidFill>
          </a:endParaRPr>
        </a:p>
      </dsp:txBody>
      <dsp:txXfrm>
        <a:off x="0" y="0"/>
        <a:ext cx="8244916" cy="1807978"/>
      </dsp:txXfrm>
    </dsp:sp>
    <dsp:sp modelId="{26C70792-4178-428B-BBEA-C5168CD14A2C}">
      <dsp:nvSpPr>
        <dsp:cNvPr id="4" name="Rounded Rectangle 3"/>
        <dsp:cNvSpPr/>
      </dsp:nvSpPr>
      <dsp:spPr bwMode="white">
        <a:xfrm>
          <a:off x="180798" y="180798"/>
          <a:ext cx="1648983" cy="1446382"/>
        </a:xfrm>
        <a:prstGeom prst="roundRect">
          <a:avLst>
            <a:gd name="adj" fmla="val 10000"/>
          </a:avLst>
        </a:prstGeom>
        <a:blipFill>
          <a:blip r:embed="rId1" cstate="print">
            <a:extLst>
              <a:ext uri="{28A0092B-C50C-407E-A947-70E740481C1C}">
                <a14:useLocalDpi xmlns:a14="http://schemas.microsoft.com/office/drawing/2010/main" val="0"/>
              </a:ext>
            </a:extLst>
          </a:blip>
          <a:srcRect/>
          <a:stretch>
            <a:fillRect l="-16000" r="-16000"/>
          </a:stretch>
        </a:blipFill>
      </dsp:spPr>
      <dsp:style>
        <a:lnRef idx="2">
          <a:schemeClr val="accent1">
            <a:shade val="80000"/>
          </a:schemeClr>
        </a:lnRef>
        <a:fillRef idx="1">
          <a:schemeClr val="accent1">
            <a:tint val="40000"/>
          </a:schemeClr>
        </a:fillRef>
        <a:effectRef idx="0">
          <a:scrgbClr r="0" g="0" b="0"/>
        </a:effectRef>
        <a:fontRef idx="minor"/>
      </dsp:style>
      <dsp:txXfrm>
        <a:off x="180798" y="180798"/>
        <a:ext cx="1648983" cy="1446382"/>
      </dsp:txXfrm>
    </dsp:sp>
    <dsp:sp modelId="{B7A28227-3734-4641-82B3-C27997F33D6C}">
      <dsp:nvSpPr>
        <dsp:cNvPr id="5" name="Rounded Rectangle 4"/>
        <dsp:cNvSpPr/>
      </dsp:nvSpPr>
      <dsp:spPr bwMode="white">
        <a:xfrm>
          <a:off x="0" y="1988775"/>
          <a:ext cx="8244916" cy="1807978"/>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Bir sosyal ağa katılmak isteyen çocuğun, ilgili sosyal ağa üyelik için gerekli yaş sınırı vb. koşulları taşıyıp taşımadığı kontrol edilmeli,</a:t>
          </a:r>
          <a:endParaRPr>
            <a:solidFill>
              <a:schemeClr val="dk1"/>
            </a:solidFill>
          </a:endParaRPr>
        </a:p>
      </dsp:txBody>
      <dsp:txXfrm>
        <a:off x="0" y="1988775"/>
        <a:ext cx="8244916" cy="1807978"/>
      </dsp:txXfrm>
    </dsp:sp>
    <dsp:sp modelId="{42C45CA4-1677-4463-89A9-5EAC60C574A8}">
      <dsp:nvSpPr>
        <dsp:cNvPr id="6" name="Rounded Rectangle 5"/>
        <dsp:cNvSpPr/>
      </dsp:nvSpPr>
      <dsp:spPr bwMode="white">
        <a:xfrm>
          <a:off x="180798" y="2169573"/>
          <a:ext cx="1648983" cy="1446382"/>
        </a:xfrm>
        <a:prstGeom prst="roundRect">
          <a:avLst>
            <a:gd name="adj" fmla="val 10000"/>
          </a:avLst>
        </a:prstGeom>
        <a:blipFill>
          <a:blip r:embed="rId2">
            <a:extLst>
              <a:ext uri="{28A0092B-C50C-407E-A947-70E740481C1C}">
                <a14:useLocalDpi xmlns:a14="http://schemas.microsoft.com/office/drawing/2010/main" val="0"/>
              </a:ext>
            </a:extLst>
          </a:blip>
          <a:srcRect/>
          <a:stretch>
            <a:fillRect l="-16000" r="-16000"/>
          </a:stretch>
        </a:blipFill>
      </dsp:spPr>
      <dsp:style>
        <a:lnRef idx="2">
          <a:schemeClr val="accent1">
            <a:shade val="80000"/>
          </a:schemeClr>
        </a:lnRef>
        <a:fillRef idx="1">
          <a:schemeClr val="accent1">
            <a:tint val="40000"/>
          </a:schemeClr>
        </a:fillRef>
        <a:effectRef idx="0">
          <a:scrgbClr r="0" g="0" b="0"/>
        </a:effectRef>
        <a:fontRef idx="minor"/>
      </dsp:style>
      <dsp:txXfrm>
        <a:off x="180798" y="2169573"/>
        <a:ext cx="1648983" cy="1446382"/>
      </dsp:txXfrm>
    </dsp:sp>
    <dsp:sp modelId="{01B4D1D0-8391-42F5-BD2D-EFBFBF9266E4}">
      <dsp:nvSpPr>
        <dsp:cNvPr id="7" name="Rounded Rectangle 6"/>
        <dsp:cNvSpPr/>
      </dsp:nvSpPr>
      <dsp:spPr bwMode="white">
        <a:xfrm>
          <a:off x="0" y="3977551"/>
          <a:ext cx="8244916" cy="1807978"/>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tr-TR" sz="2000" dirty="0" smtClean="0">
              <a:solidFill>
                <a:schemeClr val="dk1"/>
              </a:solidFill>
              <a:latin typeface="Calibri" panose="020F0502020204030204" pitchFamily="34" charset="0"/>
              <a:cs typeface="Calibri" panose="020F0502020204030204" pitchFamily="34" charset="0"/>
            </a:rPr>
            <a:t>Çocuklara </a:t>
          </a:r>
          <a:r>
            <a:rPr lang="tr-TR" sz="2000" dirty="0">
              <a:solidFill>
                <a:schemeClr val="dk1"/>
              </a:solidFill>
              <a:latin typeface="Calibri" panose="020F0502020204030204" pitchFamily="34" charset="0"/>
              <a:cs typeface="Calibri" panose="020F0502020204030204" pitchFamily="34" charset="0"/>
            </a:rPr>
            <a:t>sınır koymaları, kişilerin sınırları ve mahremiyeti   ihlal eden istekleri karşısında hayır diyebilmeleri öğretilmelidir.</a:t>
          </a:r>
          <a:endParaRPr>
            <a:solidFill>
              <a:schemeClr val="dk1"/>
            </a:solidFill>
          </a:endParaRPr>
        </a:p>
      </dsp:txBody>
      <dsp:txXfrm>
        <a:off x="0" y="3977551"/>
        <a:ext cx="8244916" cy="1807978"/>
      </dsp:txXfrm>
    </dsp:sp>
    <dsp:sp modelId="{EA37BD6A-D98C-4527-853A-0DF40C81AF16}">
      <dsp:nvSpPr>
        <dsp:cNvPr id="8" name="Rounded Rectangle 7"/>
        <dsp:cNvSpPr/>
      </dsp:nvSpPr>
      <dsp:spPr bwMode="white">
        <a:xfrm>
          <a:off x="180798" y="4158348"/>
          <a:ext cx="1648983" cy="1446382"/>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000" b="-1000"/>
          </a:stretch>
        </a:blipFill>
      </dsp:spPr>
      <dsp:style>
        <a:lnRef idx="2">
          <a:schemeClr val="accent1">
            <a:shade val="80000"/>
          </a:schemeClr>
        </a:lnRef>
        <a:fillRef idx="1">
          <a:schemeClr val="accent1">
            <a:tint val="40000"/>
          </a:schemeClr>
        </a:fillRef>
        <a:effectRef idx="0">
          <a:scrgbClr r="0" g="0" b="0"/>
        </a:effectRef>
        <a:fontRef idx="minor"/>
      </dsp:style>
      <dsp:txXfrm>
        <a:off x="180798" y="4158348"/>
        <a:ext cx="1648983" cy="1446382"/>
      </dsp:txXfrm>
    </dsp:sp>
  </dsp:spTree>
</dsp:drawing>
</file>

<file path=ppt/diagrams/drawing2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44916" cy="5599383"/>
        <a:chOff x="0" y="0"/>
        <a:chExt cx="8244916" cy="5599383"/>
      </a:xfrm>
    </dsp:grpSpPr>
    <dsp:sp modelId="{BF29DDA6-0FC5-4950-B48F-613B5CD4DABE}">
      <dsp:nvSpPr>
        <dsp:cNvPr id="3" name="Rounded Rectangle 2"/>
        <dsp:cNvSpPr/>
      </dsp:nvSpPr>
      <dsp:spPr bwMode="white">
        <a:xfrm>
          <a:off x="0" y="0"/>
          <a:ext cx="8244916" cy="1749807"/>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Aileler tarafından çocukların sosyal medyada görüntüleri ve özel bilgileri herkesin görebileceği şekilde paylaşılmamalı,</a:t>
          </a:r>
          <a:endParaRPr>
            <a:solidFill>
              <a:schemeClr val="dk1"/>
            </a:solidFill>
          </a:endParaRPr>
        </a:p>
      </dsp:txBody>
      <dsp:txXfrm>
        <a:off x="0" y="0"/>
        <a:ext cx="8244916" cy="1749807"/>
      </dsp:txXfrm>
    </dsp:sp>
    <dsp:sp modelId="{03BC3B64-41BD-4CEC-85C1-CDD649E6F584}">
      <dsp:nvSpPr>
        <dsp:cNvPr id="4" name="Rounded Rectangle 3"/>
        <dsp:cNvSpPr/>
      </dsp:nvSpPr>
      <dsp:spPr bwMode="white">
        <a:xfrm>
          <a:off x="174981" y="174981"/>
          <a:ext cx="1648983" cy="1399846"/>
        </a:xfrm>
        <a:prstGeom prst="roundRect">
          <a:avLst>
            <a:gd name="adj" fmla="val 10000"/>
          </a:avLst>
        </a:prstGeom>
        <a:blipFill>
          <a:blip r:embed="rId1">
            <a:extLst>
              <a:ext uri="{28A0092B-C50C-407E-A947-70E740481C1C}">
                <a14:useLocalDpi xmlns:a14="http://schemas.microsoft.com/office/drawing/2010/main" val="0"/>
              </a:ext>
            </a:extLst>
          </a:blip>
          <a:srcRect/>
          <a:stretch>
            <a:fillRect l="-40000" r="-40000"/>
          </a:stretch>
        </a:blipFill>
      </dsp:spPr>
      <dsp:style>
        <a:lnRef idx="2">
          <a:schemeClr val="accent1">
            <a:shade val="80000"/>
          </a:schemeClr>
        </a:lnRef>
        <a:fillRef idx="1">
          <a:schemeClr val="accent1">
            <a:tint val="40000"/>
          </a:schemeClr>
        </a:fillRef>
        <a:effectRef idx="0">
          <a:scrgbClr r="0" g="0" b="0"/>
        </a:effectRef>
        <a:fontRef idx="minor"/>
      </dsp:style>
      <dsp:txXfrm>
        <a:off x="174981" y="174981"/>
        <a:ext cx="1648983" cy="1399846"/>
      </dsp:txXfrm>
    </dsp:sp>
    <dsp:sp modelId="{DC35FBB5-55BF-4963-95E3-C1BEA8FA9BE2}">
      <dsp:nvSpPr>
        <dsp:cNvPr id="5" name="Rounded Rectangle 4"/>
        <dsp:cNvSpPr/>
      </dsp:nvSpPr>
      <dsp:spPr bwMode="white">
        <a:xfrm>
          <a:off x="0" y="1924788"/>
          <a:ext cx="8244916" cy="1749807"/>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Sosyal ağlarda gizlilik ayarları kontrol edilmeli,</a:t>
          </a:r>
          <a:endParaRPr>
            <a:solidFill>
              <a:schemeClr val="dk1"/>
            </a:solidFill>
          </a:endParaRPr>
        </a:p>
      </dsp:txBody>
      <dsp:txXfrm>
        <a:off x="0" y="1924788"/>
        <a:ext cx="8244916" cy="1749807"/>
      </dsp:txXfrm>
    </dsp:sp>
    <dsp:sp modelId="{A4E07006-9D13-437A-B1A2-2E70DC7CABEA}">
      <dsp:nvSpPr>
        <dsp:cNvPr id="6" name="Rounded Rectangle 5"/>
        <dsp:cNvSpPr/>
      </dsp:nvSpPr>
      <dsp:spPr bwMode="white">
        <a:xfrm>
          <a:off x="174981" y="2099769"/>
          <a:ext cx="1648983" cy="1399846"/>
        </a:xfrm>
        <a:prstGeom prst="roundRect">
          <a:avLst>
            <a:gd name="adj" fmla="val 10000"/>
          </a:avLst>
        </a:prstGeom>
        <a:blipFill>
          <a:blip r:embed="rId2">
            <a:extLst>
              <a:ext uri="{28A0092B-C50C-407E-A947-70E740481C1C}">
                <a14:useLocalDpi xmlns:a14="http://schemas.microsoft.com/office/drawing/2010/main" val="0"/>
              </a:ext>
            </a:extLst>
          </a:blip>
          <a:srcRect/>
          <a:stretch>
            <a:fillRect l="-14000" r="-14000"/>
          </a:stretch>
        </a:blipFill>
      </dsp:spPr>
      <dsp:style>
        <a:lnRef idx="2">
          <a:schemeClr val="accent1">
            <a:shade val="80000"/>
          </a:schemeClr>
        </a:lnRef>
        <a:fillRef idx="1">
          <a:schemeClr val="accent1">
            <a:tint val="40000"/>
          </a:schemeClr>
        </a:fillRef>
        <a:effectRef idx="0">
          <a:scrgbClr r="0" g="0" b="0"/>
        </a:effectRef>
        <a:fontRef idx="minor"/>
      </dsp:style>
      <dsp:txXfrm>
        <a:off x="174981" y="2099769"/>
        <a:ext cx="1648983" cy="1399846"/>
      </dsp:txXfrm>
    </dsp:sp>
    <dsp:sp modelId="{8332FE40-B925-4C93-9DC4-AA89FE2D58D6}">
      <dsp:nvSpPr>
        <dsp:cNvPr id="7" name="Rounded Rectangle 6"/>
        <dsp:cNvSpPr/>
      </dsp:nvSpPr>
      <dsp:spPr bwMode="white">
        <a:xfrm>
          <a:off x="0" y="3849576"/>
          <a:ext cx="8244916" cy="1749807"/>
        </a:xfrm>
        <a:prstGeom prst="roundRect">
          <a:avLst>
            <a:gd name="adj" fmla="val 10000"/>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İnternet’te yapılan paylaşımların dijital ayak izi oluşturduğu unutulmamalıdır.</a:t>
          </a:r>
          <a:endParaRPr>
            <a:solidFill>
              <a:schemeClr val="dk1"/>
            </a:solidFill>
          </a:endParaRPr>
        </a:p>
      </dsp:txBody>
      <dsp:txXfrm>
        <a:off x="0" y="3849576"/>
        <a:ext cx="8244916" cy="1749807"/>
      </dsp:txXfrm>
    </dsp:sp>
    <dsp:sp modelId="{229A956D-634A-4CC9-A6E6-404334063E12}">
      <dsp:nvSpPr>
        <dsp:cNvPr id="8" name="Rounded Rectangle 7"/>
        <dsp:cNvSpPr/>
      </dsp:nvSpPr>
      <dsp:spPr bwMode="white">
        <a:xfrm>
          <a:off x="174981" y="4024557"/>
          <a:ext cx="1648983" cy="1399846"/>
        </a:xfrm>
        <a:prstGeom prst="roundRect">
          <a:avLst>
            <a:gd name="adj" fmla="val 10000"/>
          </a:avLst>
        </a:prstGeom>
        <a:blipFill>
          <a:blip r:embed="rId3">
            <a:extLst>
              <a:ext uri="{28A0092B-C50C-407E-A947-70E740481C1C}">
                <a14:useLocalDpi xmlns:a14="http://schemas.microsoft.com/office/drawing/2010/main" val="0"/>
              </a:ext>
            </a:extLst>
          </a:blip>
          <a:srcRect/>
          <a:stretch>
            <a:fillRect t="-9000" b="-9000"/>
          </a:stretch>
        </a:blipFill>
      </dsp:spPr>
      <dsp:style>
        <a:lnRef idx="2">
          <a:schemeClr val="accent1">
            <a:shade val="80000"/>
          </a:schemeClr>
        </a:lnRef>
        <a:fillRef idx="1">
          <a:schemeClr val="accent1">
            <a:tint val="40000"/>
          </a:schemeClr>
        </a:fillRef>
        <a:effectRef idx="0">
          <a:scrgbClr r="0" g="0" b="0"/>
        </a:effectRef>
        <a:fontRef idx="minor"/>
      </dsp:style>
      <dsp:txXfrm>
        <a:off x="174981" y="4024557"/>
        <a:ext cx="1648983" cy="1399846"/>
      </dsp:txXfrm>
    </dsp:sp>
  </dsp:spTree>
</dsp:drawing>
</file>

<file path=ppt/diagrams/drawing2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949047" cy="5870705"/>
        <a:chOff x="0" y="0"/>
        <a:chExt cx="7949047" cy="5870705"/>
      </a:xfrm>
    </dsp:grpSpPr>
    <dsp:sp modelId="{386F3DBB-5906-44E4-894F-54CEA830EAC0}">
      <dsp:nvSpPr>
        <dsp:cNvPr id="3" name="Straight Connector 2"/>
        <dsp:cNvSpPr/>
      </dsp:nvSpPr>
      <dsp:spPr bwMode="white">
        <a:xfrm>
          <a:off x="0" y="0"/>
          <a:ext cx="7949047" cy="0"/>
        </a:xfrm>
        <a:prstGeom prst="line">
          <a:avLst/>
        </a:prstGeom>
      </dsp:spPr>
      <dsp:style>
        <a:lnRef idx="2">
          <a:schemeClr val="accent6">
            <a:shade val="80000"/>
          </a:schemeClr>
        </a:lnRef>
        <a:fillRef idx="1">
          <a:schemeClr val="lt1"/>
        </a:fillRef>
        <a:effectRef idx="0">
          <a:scrgbClr r="0" g="0" b="0"/>
        </a:effectRef>
        <a:fontRef idx="minor">
          <a:schemeClr val="lt1"/>
        </a:fontRef>
      </dsp:style>
      <dsp:txXfrm>
        <a:off x="0" y="0"/>
        <a:ext cx="7949047" cy="0"/>
      </dsp:txXfrm>
    </dsp:sp>
    <dsp:sp modelId="{06890E30-1FE1-4432-8BF7-4BC72B0A8FB4}">
      <dsp:nvSpPr>
        <dsp:cNvPr id="4" name="Rectangles 3"/>
        <dsp:cNvSpPr/>
      </dsp:nvSpPr>
      <dsp:spPr bwMode="white">
        <a:xfrm>
          <a:off x="0" y="0"/>
          <a:ext cx="7949047" cy="5870705"/>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tr-TR" sz="2000" dirty="0">
            <a:solidFill>
              <a:schemeClr val="tx1"/>
            </a:solidFill>
          </a:endParaRPr>
        </a:p>
      </dsp:txBody>
      <dsp:txXfrm>
        <a:off x="0" y="0"/>
        <a:ext cx="7949047" cy="58707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128792" cy="4968552"/>
        <a:chOff x="0" y="0"/>
        <a:chExt cx="7128792" cy="4968552"/>
      </a:xfrm>
    </dsp:grpSpPr>
    <dsp:sp modelId="{375BF8F5-57D3-400C-BA86-65D0395F3433}">
      <dsp:nvSpPr>
        <dsp:cNvPr id="5" name="Rectangles 4"/>
        <dsp:cNvSpPr/>
      </dsp:nvSpPr>
      <dsp:spPr bwMode="white">
        <a:xfrm>
          <a:off x="0" y="512944"/>
          <a:ext cx="7128792" cy="4536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3273" tIns="374904" rIns="55327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512944"/>
        <a:ext cx="7128792" cy="453600"/>
      </dsp:txXfrm>
    </dsp:sp>
    <dsp:sp modelId="{E0B34810-42B5-451D-987A-B314C4C18B69}">
      <dsp:nvSpPr>
        <dsp:cNvPr id="4" name="Rounded Rectangle 3"/>
        <dsp:cNvSpPr/>
      </dsp:nvSpPr>
      <dsp:spPr bwMode="white">
        <a:xfrm>
          <a:off x="356440" y="84322"/>
          <a:ext cx="5840477" cy="694302"/>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88615" tIns="0" rIns="188615"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tr-TR" sz="2000" dirty="0">
              <a:solidFill>
                <a:schemeClr val="dk1"/>
              </a:solidFill>
            </a:rPr>
            <a:t>Cumhurbaşkanlığı </a:t>
          </a:r>
          <a:r>
            <a:rPr lang="tr-TR" sz="2000" dirty="0" smtClean="0">
              <a:solidFill>
                <a:schemeClr val="dk1"/>
              </a:solidFill>
            </a:rPr>
            <a:t>İletişim Merkezi </a:t>
          </a:r>
          <a:r>
            <a:rPr lang="tr-TR" sz="2000" dirty="0">
              <a:solidFill>
                <a:schemeClr val="dk1"/>
              </a:solidFill>
            </a:rPr>
            <a:t> (</a:t>
          </a:r>
          <a:r>
            <a:rPr lang="tr-TR" sz="2000" b="1" dirty="0">
              <a:solidFill>
                <a:schemeClr val="dk1"/>
              </a:solidFill>
            </a:rPr>
            <a:t>www.cimer.gov.tr)</a:t>
          </a:r>
          <a:endParaRPr>
            <a:solidFill>
              <a:schemeClr val="dk1"/>
            </a:solidFill>
          </a:endParaRPr>
        </a:p>
      </dsp:txBody>
      <dsp:txXfrm>
        <a:off x="356440" y="84322"/>
        <a:ext cx="5840477" cy="694302"/>
      </dsp:txXfrm>
    </dsp:sp>
    <dsp:sp modelId="{B999AA87-1B5B-4B34-B062-E0003CB46D39}">
      <dsp:nvSpPr>
        <dsp:cNvPr id="8" name="Rectangles 7"/>
        <dsp:cNvSpPr/>
      </dsp:nvSpPr>
      <dsp:spPr bwMode="white">
        <a:xfrm>
          <a:off x="0" y="1492365"/>
          <a:ext cx="7128792" cy="4536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3273" tIns="374904" rIns="55327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492365"/>
        <a:ext cx="7128792" cy="453600"/>
      </dsp:txXfrm>
    </dsp:sp>
    <dsp:sp modelId="{D31B72BD-EEB5-4508-95C0-45B3F953C3A8}">
      <dsp:nvSpPr>
        <dsp:cNvPr id="7" name="Rounded Rectangle 6"/>
        <dsp:cNvSpPr/>
      </dsp:nvSpPr>
      <dsp:spPr bwMode="white">
        <a:xfrm>
          <a:off x="356440" y="1063744"/>
          <a:ext cx="5840477" cy="694302"/>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88615" tIns="0" rIns="188615"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tr-TR" sz="2000" dirty="0">
              <a:solidFill>
                <a:schemeClr val="dk1"/>
              </a:solidFill>
            </a:rPr>
            <a:t>Kişisel Verileri Koruma Kurumu (</a:t>
          </a:r>
          <a:r>
            <a:rPr lang="tr-TR" sz="2000" b="1" dirty="0">
              <a:solidFill>
                <a:schemeClr val="dk1"/>
              </a:solidFill>
            </a:rPr>
            <a:t>www.kvkk.gov.tr)</a:t>
          </a:r>
          <a:endParaRPr lang="tr-TR" sz="2000" dirty="0">
            <a:solidFill>
              <a:schemeClr val="dk1"/>
            </a:solidFill>
          </a:endParaRPr>
        </a:p>
      </dsp:txBody>
      <dsp:txXfrm>
        <a:off x="356440" y="1063744"/>
        <a:ext cx="5840477" cy="694302"/>
      </dsp:txXfrm>
    </dsp:sp>
    <dsp:sp modelId="{4B11AAE2-E955-455B-97EC-A60F519A0173}">
      <dsp:nvSpPr>
        <dsp:cNvPr id="11" name="Rectangles 10"/>
        <dsp:cNvSpPr/>
      </dsp:nvSpPr>
      <dsp:spPr bwMode="white">
        <a:xfrm>
          <a:off x="0" y="2471787"/>
          <a:ext cx="7128792" cy="4536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3273" tIns="374904" rIns="55327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2471787"/>
        <a:ext cx="7128792" cy="453600"/>
      </dsp:txXfrm>
    </dsp:sp>
    <dsp:sp modelId="{D4AFBC35-0136-4E36-B482-9305DF55F37F}">
      <dsp:nvSpPr>
        <dsp:cNvPr id="10" name="Rounded Rectangle 9"/>
        <dsp:cNvSpPr/>
      </dsp:nvSpPr>
      <dsp:spPr bwMode="white">
        <a:xfrm>
          <a:off x="356440" y="2043165"/>
          <a:ext cx="5840477" cy="694302"/>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88615" tIns="0" rIns="188615"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tr-TR" sz="2000" dirty="0">
              <a:solidFill>
                <a:schemeClr val="dk1"/>
              </a:solidFill>
            </a:rPr>
            <a:t>E-Devlet Kapısı  (</a:t>
          </a:r>
          <a:r>
            <a:rPr lang="tr-TR" sz="2000" b="1" dirty="0">
              <a:solidFill>
                <a:schemeClr val="dk1"/>
              </a:solidFill>
            </a:rPr>
            <a:t>www.turkiye.gov.tr)</a:t>
          </a:r>
          <a:endParaRPr lang="tr-TR" sz="2000" dirty="0">
            <a:solidFill>
              <a:schemeClr val="dk1"/>
            </a:solidFill>
          </a:endParaRPr>
        </a:p>
      </dsp:txBody>
      <dsp:txXfrm>
        <a:off x="356440" y="2043165"/>
        <a:ext cx="5840477" cy="694302"/>
      </dsp:txXfrm>
    </dsp:sp>
    <dsp:sp modelId="{AEDA93D9-B0CD-4B18-A297-7117EC30E813}">
      <dsp:nvSpPr>
        <dsp:cNvPr id="14" name="Rectangles 13"/>
        <dsp:cNvSpPr/>
      </dsp:nvSpPr>
      <dsp:spPr bwMode="white">
        <a:xfrm>
          <a:off x="0" y="3451208"/>
          <a:ext cx="7128792" cy="4536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3273" tIns="374904" rIns="55327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3451208"/>
        <a:ext cx="7128792" cy="453600"/>
      </dsp:txXfrm>
    </dsp:sp>
    <dsp:sp modelId="{C97C89B7-F569-48C7-AD8F-09B6E040C750}">
      <dsp:nvSpPr>
        <dsp:cNvPr id="13" name="Rounded Rectangle 12"/>
        <dsp:cNvSpPr/>
      </dsp:nvSpPr>
      <dsp:spPr bwMode="white">
        <a:xfrm>
          <a:off x="356440" y="3022587"/>
          <a:ext cx="5840477" cy="694302"/>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88615" tIns="0" rIns="188615"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tr-TR" sz="2000" dirty="0">
              <a:solidFill>
                <a:schemeClr val="dk1"/>
              </a:solidFill>
            </a:rPr>
            <a:t>siber@egm.gov.tr</a:t>
          </a:r>
          <a:endParaRPr>
            <a:solidFill>
              <a:schemeClr val="dk1"/>
            </a:solidFill>
          </a:endParaRPr>
        </a:p>
      </dsp:txBody>
      <dsp:txXfrm>
        <a:off x="356440" y="3022587"/>
        <a:ext cx="5840477" cy="694302"/>
      </dsp:txXfrm>
    </dsp:sp>
    <dsp:sp modelId="{06417720-8BFB-474E-9C99-DBF7E4B6C410}">
      <dsp:nvSpPr>
        <dsp:cNvPr id="17" name="Rectangles 16"/>
        <dsp:cNvSpPr/>
      </dsp:nvSpPr>
      <dsp:spPr bwMode="white">
        <a:xfrm>
          <a:off x="0" y="4430630"/>
          <a:ext cx="7128792" cy="4536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3273" tIns="374904" rIns="55327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4430630"/>
        <a:ext cx="7128792" cy="453600"/>
      </dsp:txXfrm>
    </dsp:sp>
    <dsp:sp modelId="{7977B260-89D0-4C23-A8AE-368A24F5B4F0}">
      <dsp:nvSpPr>
        <dsp:cNvPr id="16" name="Rounded Rectangle 15"/>
        <dsp:cNvSpPr/>
      </dsp:nvSpPr>
      <dsp:spPr bwMode="white">
        <a:xfrm>
          <a:off x="356440" y="4002008"/>
          <a:ext cx="5840477" cy="694302"/>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88615" tIns="0" rIns="188615"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endParaRPr lang="tr-TR" sz="2000" dirty="0">
            <a:solidFill>
              <a:schemeClr val="dk1"/>
            </a:solidFill>
          </a:endParaRPr>
        </a:p>
        <a:p>
          <a:pPr lvl="0">
            <a:lnSpc>
              <a:spcPct val="100000"/>
            </a:lnSpc>
            <a:spcBef>
              <a:spcPct val="0"/>
            </a:spcBef>
            <a:spcAft>
              <a:spcPct val="35000"/>
            </a:spcAft>
          </a:pPr>
          <a:r>
            <a:rPr lang="nb-NO" sz="2000" dirty="0">
              <a:solidFill>
                <a:schemeClr val="dk1"/>
              </a:solidFill>
            </a:rPr>
            <a:t>İnternet Bilgi İhbar Merkezi (</a:t>
          </a:r>
          <a:r>
            <a:rPr lang="nb-NO" sz="2000" b="1" dirty="0">
              <a:solidFill>
                <a:schemeClr val="dk1"/>
              </a:solidFill>
            </a:rPr>
            <a:t>www.ihbarweb.org.tr)</a:t>
          </a:r>
          <a:br>
            <a:rPr lang="tr-TR" sz="2000" dirty="0">
              <a:solidFill>
                <a:schemeClr val="dk1"/>
              </a:solidFill>
            </a:rPr>
          </a:br>
          <a:endParaRPr lang="tr-TR" sz="2000" dirty="0">
            <a:solidFill>
              <a:schemeClr val="dk1"/>
            </a:solidFill>
          </a:endParaRPr>
        </a:p>
      </dsp:txBody>
      <dsp:txXfrm>
        <a:off x="356440" y="4002008"/>
        <a:ext cx="5840477" cy="694302"/>
      </dsp:txXfrm>
    </dsp:sp>
    <dsp:sp modelId="{1B9D411D-2B11-41E0-B832-1A04F7F99BCC}">
      <dsp:nvSpPr>
        <dsp:cNvPr id="3" name="Rectangles 2" hidden="1"/>
        <dsp:cNvSpPr/>
      </dsp:nvSpPr>
      <dsp:spPr>
        <a:xfrm>
          <a:off x="0" y="84322"/>
          <a:ext cx="356440" cy="694302"/>
        </a:xfrm>
        <a:prstGeom prst="rect">
          <a:avLst/>
        </a:prstGeom>
      </dsp:spPr>
      <dsp:txXfrm>
        <a:off x="0" y="84322"/>
        <a:ext cx="356440" cy="694302"/>
      </dsp:txXfrm>
    </dsp:sp>
    <dsp:sp modelId="{0ADF6608-4B84-4328-B167-E7051F73CABE}">
      <dsp:nvSpPr>
        <dsp:cNvPr id="6" name="Rectangles 5" hidden="1"/>
        <dsp:cNvSpPr/>
      </dsp:nvSpPr>
      <dsp:spPr>
        <a:xfrm>
          <a:off x="0" y="1063744"/>
          <a:ext cx="356440" cy="694302"/>
        </a:xfrm>
        <a:prstGeom prst="rect">
          <a:avLst/>
        </a:prstGeom>
      </dsp:spPr>
      <dsp:txXfrm>
        <a:off x="0" y="1063744"/>
        <a:ext cx="356440" cy="694302"/>
      </dsp:txXfrm>
    </dsp:sp>
    <dsp:sp modelId="{C6BE3692-E4EC-4F84-A733-F22EEEB16987}">
      <dsp:nvSpPr>
        <dsp:cNvPr id="9" name="Rectangles 8" hidden="1"/>
        <dsp:cNvSpPr/>
      </dsp:nvSpPr>
      <dsp:spPr>
        <a:xfrm>
          <a:off x="0" y="2043165"/>
          <a:ext cx="356440" cy="694302"/>
        </a:xfrm>
        <a:prstGeom prst="rect">
          <a:avLst/>
        </a:prstGeom>
      </dsp:spPr>
      <dsp:txXfrm>
        <a:off x="0" y="2043165"/>
        <a:ext cx="356440" cy="694302"/>
      </dsp:txXfrm>
    </dsp:sp>
    <dsp:sp modelId="{77D9247C-BFB9-4C64-8ED3-FD4129C8991A}">
      <dsp:nvSpPr>
        <dsp:cNvPr id="12" name="Rectangles 11" hidden="1"/>
        <dsp:cNvSpPr/>
      </dsp:nvSpPr>
      <dsp:spPr>
        <a:xfrm>
          <a:off x="0" y="3022587"/>
          <a:ext cx="356440" cy="694302"/>
        </a:xfrm>
        <a:prstGeom prst="rect">
          <a:avLst/>
        </a:prstGeom>
      </dsp:spPr>
      <dsp:txXfrm>
        <a:off x="0" y="3022587"/>
        <a:ext cx="356440" cy="694302"/>
      </dsp:txXfrm>
    </dsp:sp>
    <dsp:sp modelId="{50CB866F-1C13-4382-8A94-EE1CC5940F58}">
      <dsp:nvSpPr>
        <dsp:cNvPr id="15" name="Rectangles 14" hidden="1"/>
        <dsp:cNvSpPr/>
      </dsp:nvSpPr>
      <dsp:spPr>
        <a:xfrm>
          <a:off x="0" y="4002008"/>
          <a:ext cx="356440" cy="694302"/>
        </a:xfrm>
        <a:prstGeom prst="rect">
          <a:avLst/>
        </a:prstGeom>
      </dsp:spPr>
      <dsp:txXfrm>
        <a:off x="0" y="4002008"/>
        <a:ext cx="356440" cy="694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712968" cy="4320480"/>
        <a:chOff x="0" y="0"/>
        <a:chExt cx="8712968" cy="4320480"/>
      </a:xfrm>
    </dsp:grpSpPr>
    <dsp:sp modelId="{7E2A60EB-F124-4949-BB37-764AD90995D0}">
      <dsp:nvSpPr>
        <dsp:cNvPr id="3" name="Rounded Rectangle 2"/>
        <dsp:cNvSpPr/>
      </dsp:nvSpPr>
      <dsp:spPr bwMode="white">
        <a:xfrm>
          <a:off x="177977" y="887"/>
          <a:ext cx="1945561" cy="1341055"/>
        </a:xfrm>
        <a:prstGeom prst="roundRect">
          <a:avLst/>
        </a:prstGeom>
        <a:blipFill>
          <a:blip r:embed="rId1">
            <a:extLst>
              <a:ext uri="{28A0092B-C50C-407E-A947-70E740481C1C}">
                <a14:useLocalDpi xmlns:a14="http://schemas.microsoft.com/office/drawing/2010/main" val="0"/>
              </a:ext>
            </a:extLst>
          </a:blip>
          <a:srcRect/>
          <a:stretch>
            <a:fillRect/>
          </a:stretch>
        </a:blipFill>
      </dsp:spPr>
      <dsp:style>
        <a:lnRef idx="2">
          <a:schemeClr val="lt1"/>
        </a:lnRef>
        <a:fillRef idx="1">
          <a:schemeClr val="accent1"/>
        </a:fillRef>
        <a:effectRef idx="0">
          <a:scrgbClr r="0" g="0" b="0"/>
        </a:effectRef>
        <a:fontRef idx="minor">
          <a:schemeClr val="lt1"/>
        </a:fontRef>
      </dsp:style>
      <dsp:txXfrm>
        <a:off x="177977" y="887"/>
        <a:ext cx="1945561" cy="1341055"/>
      </dsp:txXfrm>
    </dsp:sp>
    <dsp:sp modelId="{94F69B01-3FCB-4254-8F77-6D3C1EB630D4}">
      <dsp:nvSpPr>
        <dsp:cNvPr id="4" name="Rectangles 3"/>
        <dsp:cNvSpPr/>
      </dsp:nvSpPr>
      <dsp:spPr bwMode="white">
        <a:xfrm>
          <a:off x="177977" y="1341942"/>
          <a:ext cx="1945561" cy="7221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42240" tIns="142240" rIns="14224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tx1"/>
              </a:solidFill>
            </a:rPr>
            <a:t>Sosyal medya</a:t>
          </a:r>
          <a:endParaRPr>
            <a:solidFill>
              <a:schemeClr val="tx1"/>
            </a:solidFill>
          </a:endParaRPr>
        </a:p>
      </dsp:txBody>
      <dsp:txXfrm>
        <a:off x="177977" y="1341942"/>
        <a:ext cx="1945561" cy="722106"/>
      </dsp:txXfrm>
    </dsp:sp>
    <dsp:sp modelId="{CE1A6E47-A2EA-4B0E-AEFF-EEA673F7996A}">
      <dsp:nvSpPr>
        <dsp:cNvPr id="5" name="Rounded Rectangle 4"/>
        <dsp:cNvSpPr/>
      </dsp:nvSpPr>
      <dsp:spPr bwMode="white">
        <a:xfrm>
          <a:off x="2318176" y="887"/>
          <a:ext cx="1945561" cy="1341055"/>
        </a:xfrm>
        <a:prstGeom prst="roundRect">
          <a:avLst/>
        </a:prstGeom>
        <a:blipFill>
          <a:blip r:embed="rId2">
            <a:extLst>
              <a:ext uri="{28A0092B-C50C-407E-A947-70E740481C1C}">
                <a14:useLocalDpi xmlns:a14="http://schemas.microsoft.com/office/drawing/2010/main" val="0"/>
              </a:ext>
            </a:extLst>
          </a:blip>
          <a:srcRect/>
          <a:stretch>
            <a:fillRect/>
          </a:stretch>
        </a:blipFill>
      </dsp:spPr>
      <dsp:style>
        <a:lnRef idx="2">
          <a:schemeClr val="lt1"/>
        </a:lnRef>
        <a:fillRef idx="1">
          <a:schemeClr val="accent1"/>
        </a:fillRef>
        <a:effectRef idx="0">
          <a:scrgbClr r="0" g="0" b="0"/>
        </a:effectRef>
        <a:fontRef idx="minor">
          <a:schemeClr val="lt1"/>
        </a:fontRef>
      </dsp:style>
      <dsp:txXfrm>
        <a:off x="2318176" y="887"/>
        <a:ext cx="1945561" cy="1341055"/>
      </dsp:txXfrm>
    </dsp:sp>
    <dsp:sp modelId="{1045F3AD-398F-4EAD-9CAB-BFB7604F269F}">
      <dsp:nvSpPr>
        <dsp:cNvPr id="6" name="Rectangles 5"/>
        <dsp:cNvSpPr/>
      </dsp:nvSpPr>
      <dsp:spPr bwMode="white">
        <a:xfrm>
          <a:off x="2318176" y="1341942"/>
          <a:ext cx="1945561" cy="7221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42240" tIns="142240" rIns="14224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tx1"/>
              </a:solidFill>
            </a:rPr>
            <a:t>Oyun konsolu</a:t>
          </a:r>
          <a:endParaRPr>
            <a:solidFill>
              <a:schemeClr val="tx1"/>
            </a:solidFill>
          </a:endParaRPr>
        </a:p>
      </dsp:txBody>
      <dsp:txXfrm>
        <a:off x="2318176" y="1341942"/>
        <a:ext cx="1945561" cy="722106"/>
      </dsp:txXfrm>
    </dsp:sp>
    <dsp:sp modelId="{901D17B5-EE07-4A0F-967A-9E410608C0C5}">
      <dsp:nvSpPr>
        <dsp:cNvPr id="7" name="Rounded Rectangle 6"/>
        <dsp:cNvSpPr/>
      </dsp:nvSpPr>
      <dsp:spPr bwMode="white">
        <a:xfrm>
          <a:off x="4458375" y="887"/>
          <a:ext cx="1945561" cy="1341055"/>
        </a:xfrm>
        <a:prstGeom prst="roundRect">
          <a:avLst/>
        </a:prstGeom>
        <a:blipFill>
          <a:blip r:embed="rId3">
            <a:extLst>
              <a:ext uri="{28A0092B-C50C-407E-A947-70E740481C1C}">
                <a14:useLocalDpi xmlns:a14="http://schemas.microsoft.com/office/drawing/2010/main" val="0"/>
              </a:ext>
            </a:extLst>
          </a:blip>
          <a:srcRect/>
          <a:stretch>
            <a:fillRect/>
          </a:stretch>
        </a:blipFill>
      </dsp:spPr>
      <dsp:style>
        <a:lnRef idx="2">
          <a:schemeClr val="lt1"/>
        </a:lnRef>
        <a:fillRef idx="1">
          <a:schemeClr val="accent1"/>
        </a:fillRef>
        <a:effectRef idx="0">
          <a:scrgbClr r="0" g="0" b="0"/>
        </a:effectRef>
        <a:fontRef idx="minor">
          <a:schemeClr val="lt1"/>
        </a:fontRef>
      </dsp:style>
      <dsp:txXfrm>
        <a:off x="4458375" y="887"/>
        <a:ext cx="1945561" cy="1341055"/>
      </dsp:txXfrm>
    </dsp:sp>
    <dsp:sp modelId="{C77B8DA7-D21D-4B0B-A4F6-4F4C0D0CB5C3}">
      <dsp:nvSpPr>
        <dsp:cNvPr id="8" name="Rectangles 7"/>
        <dsp:cNvSpPr/>
      </dsp:nvSpPr>
      <dsp:spPr bwMode="white">
        <a:xfrm>
          <a:off x="4458375" y="1341942"/>
          <a:ext cx="1945561" cy="7221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42240" tIns="142240" rIns="14224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tx1"/>
              </a:solidFill>
            </a:rPr>
            <a:t>Tablet</a:t>
          </a:r>
          <a:endParaRPr>
            <a:solidFill>
              <a:schemeClr val="tx1"/>
            </a:solidFill>
          </a:endParaRPr>
        </a:p>
      </dsp:txBody>
      <dsp:txXfrm>
        <a:off x="4458375" y="1341942"/>
        <a:ext cx="1945561" cy="722106"/>
      </dsp:txXfrm>
    </dsp:sp>
    <dsp:sp modelId="{794C8FBE-9E40-43DC-B2CE-B273B3CDF338}">
      <dsp:nvSpPr>
        <dsp:cNvPr id="9" name="Rounded Rectangle 8"/>
        <dsp:cNvSpPr/>
      </dsp:nvSpPr>
      <dsp:spPr bwMode="white">
        <a:xfrm>
          <a:off x="6598573" y="887"/>
          <a:ext cx="1945561" cy="1341055"/>
        </a:xfrm>
        <a:prstGeom prst="roundRect">
          <a:avLst/>
        </a:prstGeom>
        <a:blipFill>
          <a:blip r:embed="rId4">
            <a:extLst>
              <a:ext uri="{28A0092B-C50C-407E-A947-70E740481C1C}">
                <a14:useLocalDpi xmlns:a14="http://schemas.microsoft.com/office/drawing/2010/main" val="0"/>
              </a:ext>
            </a:extLst>
          </a:blip>
          <a:srcRect/>
          <a:stretch>
            <a:fillRect t="-23000" b="-23000"/>
          </a:stretch>
        </a:blipFill>
      </dsp:spPr>
      <dsp:style>
        <a:lnRef idx="2">
          <a:schemeClr val="lt1"/>
        </a:lnRef>
        <a:fillRef idx="1">
          <a:schemeClr val="accent1"/>
        </a:fillRef>
        <a:effectRef idx="0">
          <a:scrgbClr r="0" g="0" b="0"/>
        </a:effectRef>
        <a:fontRef idx="minor">
          <a:schemeClr val="lt1"/>
        </a:fontRef>
      </dsp:style>
      <dsp:txXfrm>
        <a:off x="6598573" y="887"/>
        <a:ext cx="1945561" cy="1341055"/>
      </dsp:txXfrm>
    </dsp:sp>
    <dsp:sp modelId="{73DCB633-887F-4F08-96D5-DE690DF63BDD}">
      <dsp:nvSpPr>
        <dsp:cNvPr id="10" name="Rectangles 9"/>
        <dsp:cNvSpPr/>
      </dsp:nvSpPr>
      <dsp:spPr bwMode="white">
        <a:xfrm>
          <a:off x="6598573" y="1341942"/>
          <a:ext cx="1945561" cy="7221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42240" tIns="142240" rIns="14224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tx1"/>
              </a:solidFill>
            </a:rPr>
            <a:t>Telefon</a:t>
          </a:r>
          <a:endParaRPr>
            <a:solidFill>
              <a:schemeClr val="tx1"/>
            </a:solidFill>
          </a:endParaRPr>
        </a:p>
      </dsp:txBody>
      <dsp:txXfrm>
        <a:off x="6598573" y="1341942"/>
        <a:ext cx="1945561" cy="722106"/>
      </dsp:txXfrm>
    </dsp:sp>
    <dsp:sp modelId="{4782EBB7-4584-437D-8E03-EAFE3C9B77D5}">
      <dsp:nvSpPr>
        <dsp:cNvPr id="11" name="Rounded Rectangle 10"/>
        <dsp:cNvSpPr/>
      </dsp:nvSpPr>
      <dsp:spPr bwMode="white">
        <a:xfrm>
          <a:off x="2315837" y="2256432"/>
          <a:ext cx="1945561" cy="1341055"/>
        </a:xfrm>
        <a:prstGeom prst="roundRect">
          <a:avLst/>
        </a:prstGeom>
        <a:blipFill>
          <a:blip r:embed="rId5" cstate="print">
            <a:extLst>
              <a:ext uri="{28A0092B-C50C-407E-A947-70E740481C1C}">
                <a14:useLocalDpi xmlns:a14="http://schemas.microsoft.com/office/drawing/2010/main" val="0"/>
              </a:ext>
            </a:extLst>
          </a:blip>
          <a:srcRect/>
          <a:stretch>
            <a:fillRect t="-29000" b="-29000"/>
          </a:stretch>
        </a:blipFill>
      </dsp:spPr>
      <dsp:style>
        <a:lnRef idx="2">
          <a:schemeClr val="lt1"/>
        </a:lnRef>
        <a:fillRef idx="1">
          <a:schemeClr val="accent1"/>
        </a:fillRef>
        <a:effectRef idx="0">
          <a:scrgbClr r="0" g="0" b="0"/>
        </a:effectRef>
        <a:fontRef idx="minor">
          <a:schemeClr val="lt1"/>
        </a:fontRef>
      </dsp:style>
      <dsp:txXfrm>
        <a:off x="2315837" y="2256432"/>
        <a:ext cx="1945561" cy="1341055"/>
      </dsp:txXfrm>
    </dsp:sp>
    <dsp:sp modelId="{1F6F7B75-6F59-4379-8433-BD0AFEC12995}">
      <dsp:nvSpPr>
        <dsp:cNvPr id="12" name="Rectangles 11"/>
        <dsp:cNvSpPr/>
      </dsp:nvSpPr>
      <dsp:spPr bwMode="white">
        <a:xfrm>
          <a:off x="2315837" y="3597486"/>
          <a:ext cx="1945561" cy="7221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42240" tIns="142240" rIns="14224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tx1"/>
              </a:solidFill>
            </a:rPr>
            <a:t>İnternet</a:t>
          </a:r>
          <a:endParaRPr>
            <a:solidFill>
              <a:schemeClr val="tx1"/>
            </a:solidFill>
          </a:endParaRPr>
        </a:p>
      </dsp:txBody>
      <dsp:txXfrm>
        <a:off x="2315837" y="3597486"/>
        <a:ext cx="1945561" cy="722106"/>
      </dsp:txXfrm>
    </dsp:sp>
    <dsp:sp modelId="{90B56B19-7961-4ED1-9BC6-5C1A37DFD2F4}">
      <dsp:nvSpPr>
        <dsp:cNvPr id="13" name="Rounded Rectangle 12"/>
        <dsp:cNvSpPr/>
      </dsp:nvSpPr>
      <dsp:spPr bwMode="white">
        <a:xfrm>
          <a:off x="4456036" y="2256432"/>
          <a:ext cx="1945561" cy="1341055"/>
        </a:xfrm>
        <a:prstGeom prst="roundRect">
          <a:avLst/>
        </a:prstGeom>
        <a:blipFill>
          <a:blip r:embed="rId6">
            <a:extLst>
              <a:ext uri="{28A0092B-C50C-407E-A947-70E740481C1C}">
                <a14:useLocalDpi xmlns:a14="http://schemas.microsoft.com/office/drawing/2010/main" val="0"/>
              </a:ext>
            </a:extLst>
          </a:blip>
          <a:srcRect/>
          <a:stretch>
            <a:fillRect/>
          </a:stretch>
        </a:blipFill>
      </dsp:spPr>
      <dsp:style>
        <a:lnRef idx="2">
          <a:schemeClr val="lt1"/>
        </a:lnRef>
        <a:fillRef idx="1">
          <a:schemeClr val="accent1"/>
        </a:fillRef>
        <a:effectRef idx="0">
          <a:scrgbClr r="0" g="0" b="0"/>
        </a:effectRef>
        <a:fontRef idx="minor">
          <a:schemeClr val="lt1"/>
        </a:fontRef>
      </dsp:style>
      <dsp:txXfrm>
        <a:off x="4456036" y="2256432"/>
        <a:ext cx="1945561" cy="1341055"/>
      </dsp:txXfrm>
    </dsp:sp>
    <dsp:sp modelId="{8BDCA373-4A7E-49EC-829C-70E72505A006}">
      <dsp:nvSpPr>
        <dsp:cNvPr id="14" name="Rectangles 13"/>
        <dsp:cNvSpPr/>
      </dsp:nvSpPr>
      <dsp:spPr bwMode="white">
        <a:xfrm>
          <a:off x="4456036" y="3597486"/>
          <a:ext cx="1945561" cy="7221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42240" tIns="142240" rIns="14224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solidFill>
                <a:schemeClr val="tx1"/>
              </a:solidFill>
            </a:rPr>
            <a:t>Bilgisayar oyunları</a:t>
          </a:r>
          <a:endParaRPr>
            <a:solidFill>
              <a:schemeClr val="tx1"/>
            </a:solidFill>
          </a:endParaRPr>
        </a:p>
      </dsp:txBody>
      <dsp:txXfrm>
        <a:off x="4456036" y="3597486"/>
        <a:ext cx="1945561" cy="722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06278" cy="5400033"/>
        <a:chOff x="0" y="0"/>
        <a:chExt cx="8506278" cy="5400033"/>
      </a:xfrm>
    </dsp:grpSpPr>
    <dsp:sp modelId="{CB11B342-2F4A-46DD-9232-EFD95C6B6774}">
      <dsp:nvSpPr>
        <dsp:cNvPr id="3" name="Rounded Rectangle 2"/>
        <dsp:cNvSpPr/>
      </dsp:nvSpPr>
      <dsp:spPr bwMode="white">
        <a:xfrm>
          <a:off x="3760995" y="0"/>
          <a:ext cx="984287" cy="639787"/>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Etik </a:t>
          </a:r>
        </a:p>
      </dsp:txBody>
      <dsp:txXfrm>
        <a:off x="3760995" y="0"/>
        <a:ext cx="984287" cy="639787"/>
      </dsp:txXfrm>
    </dsp:sp>
    <dsp:sp modelId="{A54158A8-8B7F-4BBF-9AC3-B123D197A1A0}">
      <dsp:nvSpPr>
        <dsp:cNvPr id="4" name="Arc 3"/>
        <dsp:cNvSpPr/>
      </dsp:nvSpPr>
      <dsp:spPr bwMode="white">
        <a:xfrm>
          <a:off x="1799015" y="319893"/>
          <a:ext cx="4908248" cy="4908248"/>
        </a:xfrm>
        <a:prstGeom prst="arc">
          <a:avLst>
            <a:gd name="adj1" fmla="val 16909191"/>
            <a:gd name="adj2" fmla="val 18387893"/>
          </a:avLst>
        </a:prstGeom>
      </dsp:spPr>
      <dsp:style>
        <a:lnRef idx="1">
          <a:schemeClr val="accent5">
            <a:hueOff val="0"/>
            <a:satOff val="0"/>
            <a:lumOff val="0"/>
            <a:alpha val="100000"/>
          </a:schemeClr>
        </a:lnRef>
        <a:fillRef idx="0">
          <a:scrgbClr r="0" g="0" b="0"/>
        </a:fillRef>
        <a:effectRef idx="0">
          <a:scrgbClr r="0" g="0" b="0"/>
        </a:effectRef>
        <a:fontRef idx="minor"/>
      </dsp:style>
      <dsp:txXfrm>
        <a:off x="1799015" y="319893"/>
        <a:ext cx="4908248" cy="4908248"/>
      </dsp:txXfrm>
    </dsp:sp>
    <dsp:sp modelId="{0C8A8D21-10B8-49DB-9378-A751D79B0836}">
      <dsp:nvSpPr>
        <dsp:cNvPr id="5" name="Rounded Rectangle 4"/>
        <dsp:cNvSpPr/>
      </dsp:nvSpPr>
      <dsp:spPr bwMode="white">
        <a:xfrm>
          <a:off x="5720347" y="784099"/>
          <a:ext cx="984287" cy="639787"/>
        </a:xfrm>
        <a:prstGeom prst="roundRect">
          <a:avLst/>
        </a:prstGeom>
      </dsp:spPr>
      <dsp:style>
        <a:lnRef idx="2">
          <a:schemeClr val="lt1"/>
        </a:lnRef>
        <a:fillRef idx="1">
          <a:schemeClr val="accent5">
            <a:hueOff val="-210000"/>
            <a:satOff val="-979"/>
            <a:lumOff val="245"/>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İletişim </a:t>
          </a:r>
        </a:p>
      </dsp:txBody>
      <dsp:txXfrm>
        <a:off x="5720347" y="784099"/>
        <a:ext cx="984287" cy="639787"/>
      </dsp:txXfrm>
    </dsp:sp>
    <dsp:sp modelId="{BC24D4CC-4367-49D7-83B2-E889E9F243DC}">
      <dsp:nvSpPr>
        <dsp:cNvPr id="6" name="Arc 5"/>
        <dsp:cNvSpPr/>
      </dsp:nvSpPr>
      <dsp:spPr bwMode="white">
        <a:xfrm>
          <a:off x="1782311" y="257776"/>
          <a:ext cx="4908248" cy="4908248"/>
        </a:xfrm>
        <a:prstGeom prst="arc">
          <a:avLst>
            <a:gd name="adj1" fmla="val 19710977"/>
            <a:gd name="adj2" fmla="val 20731556"/>
          </a:avLst>
        </a:prstGeom>
      </dsp:spPr>
      <dsp:style>
        <a:lnRef idx="1">
          <a:schemeClr val="accent5">
            <a:hueOff val="-210000"/>
            <a:satOff val="-979"/>
            <a:lumOff val="245"/>
            <a:alpha val="100000"/>
          </a:schemeClr>
        </a:lnRef>
        <a:fillRef idx="0">
          <a:scrgbClr r="0" g="0" b="0"/>
        </a:fillRef>
        <a:effectRef idx="0">
          <a:scrgbClr r="0" g="0" b="0"/>
        </a:effectRef>
        <a:fontRef idx="minor"/>
      </dsp:style>
      <dsp:txXfrm>
        <a:off x="1782311" y="257776"/>
        <a:ext cx="4908248" cy="4908248"/>
      </dsp:txXfrm>
    </dsp:sp>
    <dsp:sp modelId="{06356ABA-4997-4A41-892E-933A1F28162F}">
      <dsp:nvSpPr>
        <dsp:cNvPr id="7" name="Rounded Rectangle 6"/>
        <dsp:cNvSpPr/>
      </dsp:nvSpPr>
      <dsp:spPr bwMode="white">
        <a:xfrm>
          <a:off x="6186791" y="2105714"/>
          <a:ext cx="984287" cy="639787"/>
        </a:xfrm>
        <a:prstGeom prst="roundRect">
          <a:avLst/>
        </a:prstGeom>
      </dsp:spPr>
      <dsp:style>
        <a:lnRef idx="2">
          <a:schemeClr val="lt1"/>
        </a:lnRef>
        <a:fillRef idx="1">
          <a:schemeClr val="accent5">
            <a:hueOff val="-420000"/>
            <a:satOff val="-1960"/>
            <a:lumOff val="490"/>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Okuryazarlık </a:t>
          </a:r>
        </a:p>
      </dsp:txBody>
      <dsp:txXfrm>
        <a:off x="6186791" y="2105714"/>
        <a:ext cx="984287" cy="639787"/>
      </dsp:txXfrm>
    </dsp:sp>
    <dsp:sp modelId="{FBA1172A-4CA9-462A-97D6-ABF7A4948C62}">
      <dsp:nvSpPr>
        <dsp:cNvPr id="8" name="Arc 7"/>
        <dsp:cNvSpPr/>
      </dsp:nvSpPr>
      <dsp:spPr bwMode="white">
        <a:xfrm>
          <a:off x="1799015" y="319893"/>
          <a:ext cx="4908248" cy="4908248"/>
        </a:xfrm>
        <a:prstGeom prst="arc">
          <a:avLst>
            <a:gd name="adj1" fmla="val 21569715"/>
            <a:gd name="adj2" fmla="val 916671"/>
          </a:avLst>
        </a:prstGeom>
      </dsp:spPr>
      <dsp:style>
        <a:lnRef idx="1">
          <a:schemeClr val="accent5">
            <a:hueOff val="-420000"/>
            <a:satOff val="-1960"/>
            <a:lumOff val="490"/>
            <a:alpha val="100000"/>
          </a:schemeClr>
        </a:lnRef>
        <a:fillRef idx="0">
          <a:scrgbClr r="0" g="0" b="0"/>
        </a:fillRef>
        <a:effectRef idx="0">
          <a:scrgbClr r="0" g="0" b="0"/>
        </a:effectRef>
        <a:fontRef idx="minor"/>
      </dsp:style>
      <dsp:txXfrm>
        <a:off x="1799015" y="319893"/>
        <a:ext cx="4908248" cy="4908248"/>
      </dsp:txXfrm>
    </dsp:sp>
    <dsp:sp modelId="{2F7BE9E9-FED5-4B0A-AE4C-EE50413E9CEE}">
      <dsp:nvSpPr>
        <dsp:cNvPr id="9" name="Rounded Rectangle 8"/>
        <dsp:cNvSpPr/>
      </dsp:nvSpPr>
      <dsp:spPr bwMode="white">
        <a:xfrm>
          <a:off x="6031322" y="3427331"/>
          <a:ext cx="984287" cy="639787"/>
        </a:xfrm>
        <a:prstGeom prst="roundRect">
          <a:avLst/>
        </a:prstGeom>
      </dsp:spPr>
      <dsp:style>
        <a:lnRef idx="2">
          <a:schemeClr val="lt1"/>
        </a:lnRef>
        <a:fillRef idx="1">
          <a:schemeClr val="accent5">
            <a:hueOff val="-630000"/>
            <a:satOff val="-2940"/>
            <a:lumOff val="735"/>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Erişim</a:t>
          </a:r>
        </a:p>
      </dsp:txBody>
      <dsp:txXfrm>
        <a:off x="6031322" y="3427331"/>
        <a:ext cx="984287" cy="639787"/>
      </dsp:txXfrm>
    </dsp:sp>
    <dsp:sp modelId="{A93651C5-2434-4371-97B5-D797DAAC7777}">
      <dsp:nvSpPr>
        <dsp:cNvPr id="10" name="Arc 9"/>
        <dsp:cNvSpPr/>
      </dsp:nvSpPr>
      <dsp:spPr bwMode="white">
        <a:xfrm>
          <a:off x="1799015" y="319893"/>
          <a:ext cx="4908248" cy="4908248"/>
        </a:xfrm>
        <a:prstGeom prst="arc">
          <a:avLst>
            <a:gd name="adj1" fmla="val 1921037"/>
            <a:gd name="adj2" fmla="val 3217131"/>
          </a:avLst>
        </a:prstGeom>
      </dsp:spPr>
      <dsp:style>
        <a:lnRef idx="1">
          <a:schemeClr val="accent5">
            <a:hueOff val="-630000"/>
            <a:satOff val="-2940"/>
            <a:lumOff val="735"/>
            <a:alpha val="100000"/>
          </a:schemeClr>
        </a:lnRef>
        <a:fillRef idx="0">
          <a:scrgbClr r="0" g="0" b="0"/>
        </a:fillRef>
        <a:effectRef idx="0">
          <a:scrgbClr r="0" g="0" b="0"/>
        </a:effectRef>
        <a:fontRef idx="minor"/>
      </dsp:style>
      <dsp:txXfrm>
        <a:off x="1799015" y="319893"/>
        <a:ext cx="4908248" cy="4908248"/>
      </dsp:txXfrm>
    </dsp:sp>
    <dsp:sp modelId="{6CAC8CE0-1B5D-4081-8372-1F218040576C}">
      <dsp:nvSpPr>
        <dsp:cNvPr id="11" name="Rounded Rectangle 10"/>
        <dsp:cNvSpPr/>
      </dsp:nvSpPr>
      <dsp:spPr bwMode="white">
        <a:xfrm>
          <a:off x="4837323" y="4755391"/>
          <a:ext cx="984287" cy="639787"/>
        </a:xfrm>
        <a:prstGeom prst="roundRect">
          <a:avLst/>
        </a:prstGeom>
      </dsp:spPr>
      <dsp:style>
        <a:lnRef idx="2">
          <a:schemeClr val="lt1"/>
        </a:lnRef>
        <a:fillRef idx="1">
          <a:schemeClr val="accent5">
            <a:hueOff val="-840000"/>
            <a:satOff val="-3921"/>
            <a:lumOff val="980"/>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Ticaret/ Alışveriş </a:t>
          </a:r>
        </a:p>
      </dsp:txBody>
      <dsp:txXfrm>
        <a:off x="4837323" y="4755391"/>
        <a:ext cx="984287" cy="639787"/>
      </dsp:txXfrm>
    </dsp:sp>
    <dsp:sp modelId="{B37F4071-2731-48E2-AF62-FBE94C6A7B1E}">
      <dsp:nvSpPr>
        <dsp:cNvPr id="12" name="Arc 11"/>
        <dsp:cNvSpPr/>
      </dsp:nvSpPr>
      <dsp:spPr bwMode="white">
        <a:xfrm>
          <a:off x="1799015" y="319893"/>
          <a:ext cx="4908248" cy="4908248"/>
        </a:xfrm>
        <a:prstGeom prst="arc">
          <a:avLst>
            <a:gd name="adj1" fmla="val 4589095"/>
            <a:gd name="adj2" fmla="val 6093844"/>
          </a:avLst>
        </a:prstGeom>
      </dsp:spPr>
      <dsp:style>
        <a:lnRef idx="1">
          <a:schemeClr val="accent5">
            <a:hueOff val="-840000"/>
            <a:satOff val="-3921"/>
            <a:lumOff val="980"/>
            <a:alpha val="100000"/>
          </a:schemeClr>
        </a:lnRef>
        <a:fillRef idx="0">
          <a:scrgbClr r="0" g="0" b="0"/>
        </a:fillRef>
        <a:effectRef idx="0">
          <a:scrgbClr r="0" g="0" b="0"/>
        </a:effectRef>
        <a:fontRef idx="minor"/>
      </dsp:style>
      <dsp:txXfrm>
        <a:off x="1799015" y="319893"/>
        <a:ext cx="4908248" cy="4908248"/>
      </dsp:txXfrm>
    </dsp:sp>
    <dsp:sp modelId="{ED103C60-0C29-48D6-BF46-BC202D1C3D36}">
      <dsp:nvSpPr>
        <dsp:cNvPr id="13" name="Rounded Rectangle 12"/>
        <dsp:cNvSpPr/>
      </dsp:nvSpPr>
      <dsp:spPr bwMode="white">
        <a:xfrm>
          <a:off x="2766155" y="4748932"/>
          <a:ext cx="984287" cy="639787"/>
        </a:xfrm>
        <a:prstGeom prst="roundRect">
          <a:avLst/>
        </a:prstGeom>
      </dsp:spPr>
      <dsp:style>
        <a:lnRef idx="2">
          <a:schemeClr val="lt1"/>
        </a:lnRef>
        <a:fillRef idx="1">
          <a:schemeClr val="accent5">
            <a:hueOff val="-1050000"/>
            <a:satOff val="-4901"/>
            <a:lumOff val="1225"/>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Sorumluluk ve Haklar</a:t>
          </a:r>
        </a:p>
      </dsp:txBody>
      <dsp:txXfrm>
        <a:off x="2766155" y="4748932"/>
        <a:ext cx="984287" cy="639787"/>
      </dsp:txXfrm>
    </dsp:sp>
    <dsp:sp modelId="{6DA9CC2B-0BF8-4CB1-BC37-2436B6090489}">
      <dsp:nvSpPr>
        <dsp:cNvPr id="14" name="Arc 13"/>
        <dsp:cNvSpPr/>
      </dsp:nvSpPr>
      <dsp:spPr bwMode="white">
        <a:xfrm>
          <a:off x="1799015" y="319893"/>
          <a:ext cx="4908248" cy="4908248"/>
        </a:xfrm>
        <a:prstGeom prst="arc">
          <a:avLst>
            <a:gd name="adj1" fmla="val 7595377"/>
            <a:gd name="adj2" fmla="val 8619003"/>
          </a:avLst>
        </a:prstGeom>
      </dsp:spPr>
      <dsp:style>
        <a:lnRef idx="1">
          <a:schemeClr val="accent5">
            <a:hueOff val="-1050000"/>
            <a:satOff val="-4901"/>
            <a:lumOff val="1225"/>
            <a:alpha val="100000"/>
          </a:schemeClr>
        </a:lnRef>
        <a:fillRef idx="0">
          <a:scrgbClr r="0" g="0" b="0"/>
        </a:fillRef>
        <a:effectRef idx="0">
          <a:scrgbClr r="0" g="0" b="0"/>
        </a:effectRef>
        <a:fontRef idx="minor"/>
      </dsp:style>
      <dsp:txXfrm>
        <a:off x="1799015" y="319893"/>
        <a:ext cx="4908248" cy="4908248"/>
      </dsp:txXfrm>
    </dsp:sp>
    <dsp:sp modelId="{72FA7B96-5980-4177-B40A-3A359CBD5196}">
      <dsp:nvSpPr>
        <dsp:cNvPr id="15" name="Rounded Rectangle 14"/>
        <dsp:cNvSpPr/>
      </dsp:nvSpPr>
      <dsp:spPr bwMode="white">
        <a:xfrm>
          <a:off x="1522269" y="3582816"/>
          <a:ext cx="984287" cy="639787"/>
        </a:xfrm>
        <a:prstGeom prst="roundRect">
          <a:avLst/>
        </a:prstGeom>
      </dsp:spPr>
      <dsp:style>
        <a:lnRef idx="2">
          <a:schemeClr val="lt1"/>
        </a:lnRef>
        <a:fillRef idx="1">
          <a:schemeClr val="accent5">
            <a:hueOff val="-1260000"/>
            <a:satOff val="-5881"/>
            <a:lumOff val="1471"/>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a:t>Dijital Sağlık </a:t>
          </a:r>
        </a:p>
      </dsp:txBody>
      <dsp:txXfrm>
        <a:off x="1522269" y="3582816"/>
        <a:ext cx="984287" cy="639787"/>
      </dsp:txXfrm>
    </dsp:sp>
    <dsp:sp modelId="{B7D8EA28-4E93-4DC0-81B1-78FA7F861E3B}">
      <dsp:nvSpPr>
        <dsp:cNvPr id="16" name="Arc 15"/>
        <dsp:cNvSpPr/>
      </dsp:nvSpPr>
      <dsp:spPr bwMode="white">
        <a:xfrm>
          <a:off x="1799015" y="319893"/>
          <a:ext cx="4908248" cy="4908248"/>
        </a:xfrm>
        <a:prstGeom prst="arc">
          <a:avLst>
            <a:gd name="adj1" fmla="val 9657394"/>
            <a:gd name="adj2" fmla="val 10828006"/>
          </a:avLst>
        </a:prstGeom>
      </dsp:spPr>
      <dsp:style>
        <a:lnRef idx="1">
          <a:schemeClr val="accent5">
            <a:hueOff val="-1260000"/>
            <a:satOff val="-5881"/>
            <a:lumOff val="1471"/>
            <a:alpha val="100000"/>
          </a:schemeClr>
        </a:lnRef>
        <a:fillRef idx="0">
          <a:scrgbClr r="0" g="0" b="0"/>
        </a:fillRef>
        <a:effectRef idx="0">
          <a:scrgbClr r="0" g="0" b="0"/>
        </a:effectRef>
        <a:fontRef idx="minor"/>
      </dsp:style>
      <dsp:txXfrm>
        <a:off x="1799015" y="319893"/>
        <a:ext cx="4908248" cy="4908248"/>
      </dsp:txXfrm>
    </dsp:sp>
    <dsp:sp modelId="{90BA1256-6458-4BE1-B74E-36588619D635}">
      <dsp:nvSpPr>
        <dsp:cNvPr id="17" name="Rounded Rectangle 16"/>
        <dsp:cNvSpPr/>
      </dsp:nvSpPr>
      <dsp:spPr bwMode="white">
        <a:xfrm>
          <a:off x="1289044" y="2105711"/>
          <a:ext cx="984287" cy="639787"/>
        </a:xfrm>
        <a:prstGeom prst="roundRect">
          <a:avLst/>
        </a:prstGeom>
      </dsp:spPr>
      <dsp:style>
        <a:lnRef idx="2">
          <a:schemeClr val="lt1"/>
        </a:lnRef>
        <a:fillRef idx="1">
          <a:schemeClr val="accent5">
            <a:hueOff val="-1470000"/>
            <a:satOff val="-6862"/>
            <a:lumOff val="1716"/>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Kanun </a:t>
          </a:r>
        </a:p>
      </dsp:txBody>
      <dsp:txXfrm>
        <a:off x="1289044" y="2105711"/>
        <a:ext cx="984287" cy="639787"/>
      </dsp:txXfrm>
    </dsp:sp>
    <dsp:sp modelId="{CD828F4B-2208-4162-A951-C3DD5F7DA01D}">
      <dsp:nvSpPr>
        <dsp:cNvPr id="18" name="Arc 17"/>
        <dsp:cNvSpPr/>
      </dsp:nvSpPr>
      <dsp:spPr bwMode="white">
        <a:xfrm>
          <a:off x="1799015" y="319893"/>
          <a:ext cx="4908248" cy="4908248"/>
        </a:xfrm>
        <a:prstGeom prst="arc">
          <a:avLst>
            <a:gd name="adj1" fmla="val 11758686"/>
            <a:gd name="adj2" fmla="val 12792085"/>
          </a:avLst>
        </a:prstGeom>
      </dsp:spPr>
      <dsp:style>
        <a:lnRef idx="1">
          <a:schemeClr val="accent5">
            <a:hueOff val="-1470000"/>
            <a:satOff val="-6862"/>
            <a:lumOff val="1716"/>
            <a:alpha val="100000"/>
          </a:schemeClr>
        </a:lnRef>
        <a:fillRef idx="0">
          <a:scrgbClr r="0" g="0" b="0"/>
        </a:fillRef>
        <a:effectRef idx="0">
          <a:scrgbClr r="0" g="0" b="0"/>
        </a:effectRef>
        <a:fontRef idx="minor"/>
      </dsp:style>
      <dsp:txXfrm>
        <a:off x="1799015" y="319893"/>
        <a:ext cx="4908248" cy="4908248"/>
      </dsp:txXfrm>
    </dsp:sp>
    <dsp:sp modelId="{52F61F7E-A280-4A74-82E0-2662229EA059}">
      <dsp:nvSpPr>
        <dsp:cNvPr id="19" name="Rounded Rectangle 18"/>
        <dsp:cNvSpPr/>
      </dsp:nvSpPr>
      <dsp:spPr bwMode="white">
        <a:xfrm>
          <a:off x="1910994" y="784099"/>
          <a:ext cx="984287" cy="639787"/>
        </a:xfrm>
        <a:prstGeom prst="roundRect">
          <a:avLst/>
        </a:prstGeom>
      </dsp:spPr>
      <dsp:style>
        <a:lnRef idx="2">
          <a:schemeClr val="lt1"/>
        </a:lnRef>
        <a:fillRef idx="1">
          <a:schemeClr val="accent5">
            <a:hueOff val="-1680000"/>
            <a:satOff val="-7842"/>
            <a:lumOff val="1961"/>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tr-TR" sz="2000" b="1" dirty="0"/>
            <a:t>Dijital Güvenlik</a:t>
          </a:r>
        </a:p>
      </dsp:txBody>
      <dsp:txXfrm>
        <a:off x="1910994" y="784099"/>
        <a:ext cx="984287" cy="639787"/>
      </dsp:txXfrm>
    </dsp:sp>
    <dsp:sp modelId="{3DC5E00C-17DC-4CF1-AB28-F93A5652129D}">
      <dsp:nvSpPr>
        <dsp:cNvPr id="20" name="Arc 19"/>
        <dsp:cNvSpPr/>
      </dsp:nvSpPr>
      <dsp:spPr bwMode="white">
        <a:xfrm>
          <a:off x="1799015" y="319893"/>
          <a:ext cx="4908248" cy="4908248"/>
        </a:xfrm>
        <a:prstGeom prst="arc">
          <a:avLst>
            <a:gd name="adj1" fmla="val 14065276"/>
            <a:gd name="adj2" fmla="val 15491345"/>
          </a:avLst>
        </a:prstGeom>
      </dsp:spPr>
      <dsp:style>
        <a:lnRef idx="1">
          <a:schemeClr val="accent5">
            <a:hueOff val="-1680000"/>
            <a:satOff val="-7842"/>
            <a:lumOff val="1961"/>
            <a:alpha val="100000"/>
          </a:schemeClr>
        </a:lnRef>
        <a:fillRef idx="0">
          <a:scrgbClr r="0" g="0" b="0"/>
        </a:fillRef>
        <a:effectRef idx="0">
          <a:scrgbClr r="0" g="0" b="0"/>
        </a:effectRef>
        <a:fontRef idx="minor"/>
      </dsp:style>
      <dsp:txXfrm>
        <a:off x="1799015" y="319893"/>
        <a:ext cx="4908248" cy="4908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20472" cy="5184576"/>
        <a:chOff x="0" y="0"/>
        <a:chExt cx="8820472" cy="5184576"/>
      </a:xfrm>
    </dsp:grpSpPr>
    <dsp:sp modelId="{4A7331AF-5F11-4347-8846-09DA251D77C7}">
      <dsp:nvSpPr>
        <dsp:cNvPr id="3" name="Rectangles 2"/>
        <dsp:cNvSpPr/>
      </dsp:nvSpPr>
      <dsp:spPr bwMode="white">
        <a:xfrm>
          <a:off x="45769" y="40"/>
          <a:ext cx="4140731" cy="960171"/>
        </a:xfrm>
        <a:prstGeom prst="rect">
          <a:avLst/>
        </a:prstGeom>
      </dsp:spPr>
      <dsp:style>
        <a:lnRef idx="3">
          <a:schemeClr val="lt1"/>
        </a:lnRef>
        <a:fillRef idx="1">
          <a:schemeClr val="accent5">
            <a:shade val="80000"/>
            <a:hueOff val="0"/>
            <a:satOff val="0"/>
            <a:lumOff val="0"/>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latin typeface="Calibri" panose="020F0502020204030204" pitchFamily="34" charset="0"/>
              <a:cs typeface="Calibri" panose="020F0502020204030204" pitchFamily="34" charset="0"/>
            </a:rPr>
            <a:t>Eğitsel İçerikler</a:t>
          </a:r>
        </a:p>
      </dsp:txBody>
      <dsp:txXfrm>
        <a:off x="45769" y="40"/>
        <a:ext cx="4140731" cy="960171"/>
      </dsp:txXfrm>
    </dsp:sp>
    <dsp:sp modelId="{35E0BB6D-95A7-49D9-97CF-403CFA8EC1D7}">
      <dsp:nvSpPr>
        <dsp:cNvPr id="4" name="Rectangles 3"/>
        <dsp:cNvSpPr/>
      </dsp:nvSpPr>
      <dsp:spPr bwMode="white">
        <a:xfrm>
          <a:off x="4634496" y="40"/>
          <a:ext cx="4140731" cy="960171"/>
        </a:xfrm>
        <a:prstGeom prst="rect">
          <a:avLst/>
        </a:prstGeom>
      </dsp:spPr>
      <dsp:style>
        <a:lnRef idx="3">
          <a:schemeClr val="lt1"/>
        </a:lnRef>
        <a:fillRef idx="1">
          <a:schemeClr val="accent5">
            <a:shade val="80000"/>
            <a:hueOff val="25714"/>
            <a:satOff val="-1063"/>
            <a:lumOff val="3754"/>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latin typeface="Calibri" panose="020F0502020204030204" pitchFamily="34" charset="0"/>
              <a:cs typeface="Calibri" panose="020F0502020204030204" pitchFamily="34" charset="0"/>
            </a:rPr>
            <a:t>Bilgiye kolay erişim </a:t>
          </a:r>
        </a:p>
      </dsp:txBody>
      <dsp:txXfrm>
        <a:off x="4634496" y="40"/>
        <a:ext cx="4140731" cy="960171"/>
      </dsp:txXfrm>
    </dsp:sp>
    <dsp:sp modelId="{332FD710-8FDB-4AA8-9758-F14E41D0A6F0}">
      <dsp:nvSpPr>
        <dsp:cNvPr id="5" name="Rectangles 4"/>
        <dsp:cNvSpPr/>
      </dsp:nvSpPr>
      <dsp:spPr bwMode="white">
        <a:xfrm>
          <a:off x="45769" y="1408149"/>
          <a:ext cx="4140731" cy="960171"/>
        </a:xfrm>
        <a:prstGeom prst="rect">
          <a:avLst/>
        </a:prstGeom>
      </dsp:spPr>
      <dsp:style>
        <a:lnRef idx="3">
          <a:schemeClr val="lt1"/>
        </a:lnRef>
        <a:fillRef idx="1">
          <a:schemeClr val="accent5">
            <a:shade val="80000"/>
            <a:hueOff val="51428"/>
            <a:satOff val="-2128"/>
            <a:lumOff val="7507"/>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latin typeface="Calibri" panose="020F0502020204030204" pitchFamily="34" charset="0"/>
              <a:cs typeface="Calibri" panose="020F0502020204030204" pitchFamily="34" charset="0"/>
            </a:rPr>
            <a:t>Bilgi, kültür, fikir alışverişi, haberleşme ve iletişim</a:t>
          </a:r>
        </a:p>
      </dsp:txBody>
      <dsp:txXfrm>
        <a:off x="45769" y="1408149"/>
        <a:ext cx="4140731" cy="960171"/>
      </dsp:txXfrm>
    </dsp:sp>
    <dsp:sp modelId="{823824A2-87A8-49B7-A4BB-2B2D06FC55D8}">
      <dsp:nvSpPr>
        <dsp:cNvPr id="6" name="Rectangles 5"/>
        <dsp:cNvSpPr/>
      </dsp:nvSpPr>
      <dsp:spPr bwMode="white">
        <a:xfrm>
          <a:off x="4634496" y="1408149"/>
          <a:ext cx="4140731" cy="960171"/>
        </a:xfrm>
        <a:prstGeom prst="rect">
          <a:avLst/>
        </a:prstGeom>
      </dsp:spPr>
      <dsp:style>
        <a:lnRef idx="3">
          <a:schemeClr val="lt1"/>
        </a:lnRef>
        <a:fillRef idx="1">
          <a:schemeClr val="accent5">
            <a:shade val="80000"/>
            <a:hueOff val="77142"/>
            <a:satOff val="-3192"/>
            <a:lumOff val="11261"/>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Geliştirilmiş </a:t>
          </a:r>
          <a:r>
            <a:rPr lang="tr-TR" sz="2000" dirty="0" smtClean="0">
              <a:effectLst/>
              <a:latin typeface="Calibri" panose="020F0502020204030204" pitchFamily="34" charset="0"/>
              <a:ea typeface="+mn-ea"/>
              <a:cs typeface="Calibri" panose="020F0502020204030204" pitchFamily="34" charset="0"/>
            </a:rPr>
            <a:t>öğrenme olanakları</a:t>
          </a:r>
          <a:endParaRPr lang="tr-TR" sz="2000" dirty="0">
            <a:latin typeface="Calibri" panose="020F0502020204030204" pitchFamily="34" charset="0"/>
            <a:cs typeface="Calibri" panose="020F0502020204030204" pitchFamily="34" charset="0"/>
          </a:endParaRPr>
        </a:p>
      </dsp:txBody>
      <dsp:txXfrm>
        <a:off x="4634496" y="1408149"/>
        <a:ext cx="4140731" cy="960171"/>
      </dsp:txXfrm>
    </dsp:sp>
    <dsp:sp modelId="{C7948E16-3C16-4A24-88D9-71044BA9E14A}">
      <dsp:nvSpPr>
        <dsp:cNvPr id="7" name="Rectangles 6"/>
        <dsp:cNvSpPr/>
      </dsp:nvSpPr>
      <dsp:spPr bwMode="white">
        <a:xfrm>
          <a:off x="45769" y="2816257"/>
          <a:ext cx="4140731" cy="960171"/>
        </a:xfrm>
        <a:prstGeom prst="rect">
          <a:avLst/>
        </a:prstGeom>
      </dsp:spPr>
      <dsp:style>
        <a:lnRef idx="3">
          <a:schemeClr val="lt1"/>
        </a:lnRef>
        <a:fillRef idx="1">
          <a:schemeClr val="accent5">
            <a:shade val="80000"/>
            <a:hueOff val="102857"/>
            <a:satOff val="-4257"/>
            <a:lumOff val="15014"/>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latin typeface="Calibri" panose="020F0502020204030204" pitchFamily="34" charset="0"/>
              <a:cs typeface="Calibri" panose="020F0502020204030204" pitchFamily="34" charset="0"/>
            </a:rPr>
            <a:t>Zengin görsel materyaller</a:t>
          </a:r>
        </a:p>
      </dsp:txBody>
      <dsp:txXfrm>
        <a:off x="45769" y="2816257"/>
        <a:ext cx="4140731" cy="960171"/>
      </dsp:txXfrm>
    </dsp:sp>
    <dsp:sp modelId="{AF9F6D1A-E1C4-4ED5-91DD-071C94BFEB92}">
      <dsp:nvSpPr>
        <dsp:cNvPr id="8" name="Rectangles 7"/>
        <dsp:cNvSpPr/>
      </dsp:nvSpPr>
      <dsp:spPr bwMode="white">
        <a:xfrm>
          <a:off x="4602733" y="2765938"/>
          <a:ext cx="4140731" cy="960171"/>
        </a:xfrm>
        <a:prstGeom prst="rect">
          <a:avLst/>
        </a:prstGeom>
      </dsp:spPr>
      <dsp:style>
        <a:lnRef idx="3">
          <a:schemeClr val="lt1"/>
        </a:lnRef>
        <a:fillRef idx="1">
          <a:schemeClr val="accent5">
            <a:shade val="80000"/>
            <a:hueOff val="128571"/>
            <a:satOff val="-5321"/>
            <a:lumOff val="18768"/>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Akademik başarıya katkı</a:t>
          </a:r>
          <a:endParaRPr lang="tr-TR" sz="2000" dirty="0">
            <a:latin typeface="Calibri" panose="020F0502020204030204" pitchFamily="34" charset="0"/>
            <a:cs typeface="Calibri" panose="020F0502020204030204" pitchFamily="34" charset="0"/>
          </a:endParaRPr>
        </a:p>
      </dsp:txBody>
      <dsp:txXfrm>
        <a:off x="4602733" y="2765938"/>
        <a:ext cx="4140731" cy="960171"/>
      </dsp:txXfrm>
    </dsp:sp>
    <dsp:sp modelId="{C527C779-893D-479C-994C-9D4BD3B59C28}">
      <dsp:nvSpPr>
        <dsp:cNvPr id="9" name="Rectangles 8"/>
        <dsp:cNvSpPr/>
      </dsp:nvSpPr>
      <dsp:spPr bwMode="white">
        <a:xfrm>
          <a:off x="73903" y="4021074"/>
          <a:ext cx="4140731" cy="960171"/>
        </a:xfrm>
        <a:prstGeom prst="rect">
          <a:avLst/>
        </a:prstGeom>
      </dsp:spPr>
      <dsp:style>
        <a:lnRef idx="3">
          <a:schemeClr val="lt1"/>
        </a:lnRef>
        <a:fillRef idx="1">
          <a:schemeClr val="accent5">
            <a:shade val="80000"/>
            <a:hueOff val="154285"/>
            <a:satOff val="-6386"/>
            <a:lumOff val="22521"/>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Eğitsel oyunlar </a:t>
          </a:r>
        </a:p>
      </dsp:txBody>
      <dsp:txXfrm>
        <a:off x="73903" y="4021074"/>
        <a:ext cx="4140731" cy="960171"/>
      </dsp:txXfrm>
    </dsp:sp>
    <dsp:sp modelId="{CA0676F3-1EFA-4868-86E3-B1252CA54B85}">
      <dsp:nvSpPr>
        <dsp:cNvPr id="10" name="Rectangles 9"/>
        <dsp:cNvSpPr/>
      </dsp:nvSpPr>
      <dsp:spPr bwMode="white">
        <a:xfrm>
          <a:off x="4662630" y="4021074"/>
          <a:ext cx="4140731" cy="960171"/>
        </a:xfrm>
        <a:prstGeom prst="rect">
          <a:avLst/>
        </a:prstGeom>
      </dsp:spPr>
      <dsp:style>
        <a:lnRef idx="3">
          <a:schemeClr val="lt1"/>
        </a:lnRef>
        <a:fillRef idx="1">
          <a:schemeClr val="accent5">
            <a:shade val="80000"/>
            <a:hueOff val="180000"/>
            <a:satOff val="-7450"/>
            <a:lumOff val="26275"/>
            <a:alpha val="100000"/>
          </a:schemeClr>
        </a:fillRef>
        <a:effectRef idx="1">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tr-TR" sz="2000" dirty="0">
              <a:effectLst/>
              <a:latin typeface="Calibri" panose="020F0502020204030204" pitchFamily="34" charset="0"/>
              <a:ea typeface="+mn-ea"/>
              <a:cs typeface="Calibri" panose="020F0502020204030204" pitchFamily="34" charset="0"/>
            </a:rPr>
            <a:t>Ders tekrarı yapabilme ve öğrenilenleri tartışabilme olanağı</a:t>
          </a:r>
        </a:p>
      </dsp:txBody>
      <dsp:txXfrm>
        <a:off x="4662630" y="4021074"/>
        <a:ext cx="4140731" cy="960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10941" cy="5932925"/>
        <a:chOff x="0" y="0"/>
        <a:chExt cx="7210941" cy="5932925"/>
      </a:xfrm>
    </dsp:grpSpPr>
    <dsp:sp modelId="{64450311-AF6A-4AF4-88DF-E2A31FD999C7}">
      <dsp:nvSpPr>
        <dsp:cNvPr id="3" name="Pie 2"/>
        <dsp:cNvSpPr/>
      </dsp:nvSpPr>
      <dsp:spPr bwMode="white">
        <a:xfrm>
          <a:off x="0" y="803180"/>
          <a:ext cx="4326565" cy="4326565"/>
        </a:xfrm>
        <a:prstGeom prst="pie">
          <a:avLst>
            <a:gd name="adj1" fmla="val 5400000"/>
            <a:gd name="adj2" fmla="val 16200000"/>
          </a:avLst>
        </a:prstGeom>
        <a:sp3d prstMaterial="translucentPowder">
          <a:bevelT w="127000" h="25400" prst="softRound"/>
        </a:sp3d>
      </dsp:spPr>
      <dsp:style>
        <a:lnRef idx="0">
          <a:schemeClr val="lt1"/>
        </a:lnRef>
        <a:fillRef idx="1">
          <a:schemeClr val="accent6"/>
        </a:fillRef>
        <a:effectRef idx="0">
          <a:scrgbClr r="0" g="0" b="0"/>
        </a:effectRef>
        <a:fontRef idx="minor">
          <a:schemeClr val="lt1"/>
        </a:fontRef>
      </dsp:style>
      <dsp:txXfrm>
        <a:off x="0" y="803180"/>
        <a:ext cx="4326565" cy="4326565"/>
      </dsp:txXfrm>
    </dsp:sp>
    <dsp:sp modelId="{638031D2-A509-4F5C-AB1E-D0BF04F6F10E}">
      <dsp:nvSpPr>
        <dsp:cNvPr id="4" name="Rectangles 3"/>
        <dsp:cNvSpPr/>
      </dsp:nvSpPr>
      <dsp:spPr bwMode="white">
        <a:xfrm>
          <a:off x="2163282" y="803180"/>
          <a:ext cx="5047659" cy="4326565"/>
        </a:xfrm>
        <a:prstGeom prst="rect">
          <a:avLst/>
        </a:prstGeom>
        <a:sp3d prstMaterial="dkEdge">
          <a:bevelT w="25400" h="6350" prst="softRound"/>
          <a:bevelB w="0" h="0" prst="convex"/>
        </a:sp3d>
      </dsp:spPr>
      <dsp:style>
        <a:lnRef idx="1">
          <a:schemeClr val="accent6"/>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İçerikle İlgili Riskler</a:t>
          </a:r>
          <a:endParaRPr>
            <a:solidFill>
              <a:schemeClr val="dk1"/>
            </a:solidFill>
          </a:endParaRPr>
        </a:p>
      </dsp:txBody>
      <dsp:txXfrm>
        <a:off x="2163282" y="803180"/>
        <a:ext cx="5047659" cy="4326565"/>
      </dsp:txXfrm>
    </dsp:sp>
    <dsp:sp modelId="{9EC53F72-BA89-4DE5-81DD-E663B8BACF73}">
      <dsp:nvSpPr>
        <dsp:cNvPr id="6" name="Pie 5"/>
        <dsp:cNvSpPr/>
      </dsp:nvSpPr>
      <dsp:spPr bwMode="white">
        <a:xfrm>
          <a:off x="378582" y="1344016"/>
          <a:ext cx="3569401" cy="3569401"/>
        </a:xfrm>
        <a:prstGeom prst="pie">
          <a:avLst>
            <a:gd name="adj1" fmla="val 5400000"/>
            <a:gd name="adj2" fmla="val 16200000"/>
          </a:avLst>
        </a:prstGeom>
        <a:sp3d prstMaterial="translucentPowder">
          <a:bevelT w="127000" h="25400" prst="softRound"/>
        </a:sp3d>
      </dsp:spPr>
      <dsp:style>
        <a:lnRef idx="0">
          <a:schemeClr val="lt1"/>
        </a:lnRef>
        <a:fillRef idx="1">
          <a:schemeClr val="accent6"/>
        </a:fillRef>
        <a:effectRef idx="0">
          <a:scrgbClr r="0" g="0" b="0"/>
        </a:effectRef>
        <a:fontRef idx="minor">
          <a:schemeClr val="lt1"/>
        </a:fontRef>
      </dsp:style>
      <dsp:txXfrm>
        <a:off x="378582" y="1344016"/>
        <a:ext cx="3569401" cy="3569401"/>
      </dsp:txXfrm>
    </dsp:sp>
    <dsp:sp modelId="{9EC1BC41-50E6-4DCD-BC83-B27C2C2D26B7}">
      <dsp:nvSpPr>
        <dsp:cNvPr id="7" name="Rectangles 6"/>
        <dsp:cNvSpPr/>
      </dsp:nvSpPr>
      <dsp:spPr bwMode="white">
        <a:xfrm>
          <a:off x="2163282" y="1344016"/>
          <a:ext cx="5047659" cy="3569401"/>
        </a:xfrm>
        <a:prstGeom prst="rect">
          <a:avLst/>
        </a:prstGeom>
        <a:sp3d prstMaterial="dkEdge">
          <a:bevelT w="25400" h="6350" prst="softRound"/>
          <a:bevelB w="0" h="0" prst="convex"/>
        </a:sp3d>
      </dsp:spPr>
      <dsp:style>
        <a:lnRef idx="1">
          <a:schemeClr val="accent6"/>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Kişilerle İlgili Riskler</a:t>
          </a:r>
          <a:endParaRPr>
            <a:solidFill>
              <a:schemeClr val="dk1"/>
            </a:solidFill>
          </a:endParaRPr>
        </a:p>
      </dsp:txBody>
      <dsp:txXfrm>
        <a:off x="2163282" y="1344016"/>
        <a:ext cx="5047659" cy="3569401"/>
      </dsp:txXfrm>
    </dsp:sp>
    <dsp:sp modelId="{C569A18F-6F99-4D95-96CC-E4913F3E0063}">
      <dsp:nvSpPr>
        <dsp:cNvPr id="9" name="Pie 8"/>
        <dsp:cNvSpPr/>
      </dsp:nvSpPr>
      <dsp:spPr bwMode="white">
        <a:xfrm>
          <a:off x="757141" y="1884806"/>
          <a:ext cx="2812282" cy="2812282"/>
        </a:xfrm>
        <a:prstGeom prst="pie">
          <a:avLst>
            <a:gd name="adj1" fmla="val 5400000"/>
            <a:gd name="adj2" fmla="val 16200000"/>
          </a:avLst>
        </a:prstGeom>
        <a:sp3d prstMaterial="translucentPowder">
          <a:bevelT w="127000" h="25400" prst="softRound"/>
        </a:sp3d>
      </dsp:spPr>
      <dsp:style>
        <a:lnRef idx="0">
          <a:schemeClr val="lt1"/>
        </a:lnRef>
        <a:fillRef idx="1">
          <a:schemeClr val="accent6"/>
        </a:fillRef>
        <a:effectRef idx="0">
          <a:scrgbClr r="0" g="0" b="0"/>
        </a:effectRef>
        <a:fontRef idx="minor">
          <a:schemeClr val="lt1"/>
        </a:fontRef>
      </dsp:style>
      <dsp:txXfrm>
        <a:off x="757141" y="1884806"/>
        <a:ext cx="2812282" cy="2812282"/>
      </dsp:txXfrm>
    </dsp:sp>
    <dsp:sp modelId="{EFAFF9A5-D738-4988-B0D4-5D79C1435851}">
      <dsp:nvSpPr>
        <dsp:cNvPr id="10" name="Rectangles 9"/>
        <dsp:cNvSpPr/>
      </dsp:nvSpPr>
      <dsp:spPr bwMode="white">
        <a:xfrm>
          <a:off x="2163282" y="1884806"/>
          <a:ext cx="5047659" cy="2812282"/>
        </a:xfrm>
        <a:prstGeom prst="rect">
          <a:avLst/>
        </a:prstGeom>
        <a:sp3d prstMaterial="dkEdge">
          <a:bevelT w="25400" h="6350" prst="softRound"/>
          <a:bevelB w="0" h="0" prst="convex"/>
        </a:sp3d>
      </dsp:spPr>
      <dsp:style>
        <a:lnRef idx="1">
          <a:schemeClr val="accent6"/>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Ticari Riskler</a:t>
          </a:r>
          <a:endParaRPr>
            <a:solidFill>
              <a:schemeClr val="dk1"/>
            </a:solidFill>
          </a:endParaRPr>
        </a:p>
      </dsp:txBody>
      <dsp:txXfrm>
        <a:off x="2163282" y="1884806"/>
        <a:ext cx="5047659" cy="2812282"/>
      </dsp:txXfrm>
    </dsp:sp>
    <dsp:sp modelId="{F4910FC8-3E84-4D4A-827C-F4C7DA0D03FB}">
      <dsp:nvSpPr>
        <dsp:cNvPr id="12" name="Pie 11"/>
        <dsp:cNvSpPr/>
      </dsp:nvSpPr>
      <dsp:spPr bwMode="white">
        <a:xfrm>
          <a:off x="1135723" y="2425642"/>
          <a:ext cx="2055118" cy="2055118"/>
        </a:xfrm>
        <a:prstGeom prst="pie">
          <a:avLst>
            <a:gd name="adj1" fmla="val 5400000"/>
            <a:gd name="adj2" fmla="val 16200000"/>
          </a:avLst>
        </a:prstGeom>
        <a:sp3d prstMaterial="translucentPowder">
          <a:bevelT w="127000" h="25400" prst="softRound"/>
        </a:sp3d>
      </dsp:spPr>
      <dsp:style>
        <a:lnRef idx="0">
          <a:schemeClr val="lt1"/>
        </a:lnRef>
        <a:fillRef idx="1">
          <a:schemeClr val="accent6"/>
        </a:fillRef>
        <a:effectRef idx="0">
          <a:scrgbClr r="0" g="0" b="0"/>
        </a:effectRef>
        <a:fontRef idx="minor">
          <a:schemeClr val="lt1"/>
        </a:fontRef>
      </dsp:style>
      <dsp:txXfrm>
        <a:off x="1135723" y="2425642"/>
        <a:ext cx="2055118" cy="2055118"/>
      </dsp:txXfrm>
    </dsp:sp>
    <dsp:sp modelId="{DBC13025-2324-4B31-BF4E-3150DA93A543}">
      <dsp:nvSpPr>
        <dsp:cNvPr id="13" name="Rectangles 12"/>
        <dsp:cNvSpPr/>
      </dsp:nvSpPr>
      <dsp:spPr bwMode="white">
        <a:xfrm>
          <a:off x="2163282" y="2425642"/>
          <a:ext cx="5047659" cy="2055118"/>
        </a:xfrm>
        <a:prstGeom prst="rect">
          <a:avLst/>
        </a:prstGeom>
        <a:sp3d prstMaterial="dkEdge">
          <a:bevelT w="25400" h="6350" prst="softRound"/>
          <a:bevelB w="0" h="0" prst="convex"/>
        </a:sp3d>
      </dsp:spPr>
      <dsp:style>
        <a:lnRef idx="1">
          <a:schemeClr val="accent6"/>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Gizlilik Riskleri</a:t>
          </a:r>
          <a:endParaRPr>
            <a:solidFill>
              <a:schemeClr val="dk1"/>
            </a:solidFill>
          </a:endParaRPr>
        </a:p>
      </dsp:txBody>
      <dsp:txXfrm>
        <a:off x="2163282" y="2425642"/>
        <a:ext cx="5047659" cy="2055118"/>
      </dsp:txXfrm>
    </dsp:sp>
    <dsp:sp modelId="{9A796DFD-D344-4245-82E8-F5E7507349AB}">
      <dsp:nvSpPr>
        <dsp:cNvPr id="15" name="Pie 14"/>
        <dsp:cNvSpPr/>
      </dsp:nvSpPr>
      <dsp:spPr bwMode="white">
        <a:xfrm>
          <a:off x="1514305" y="2966478"/>
          <a:ext cx="1297954" cy="1297954"/>
        </a:xfrm>
        <a:prstGeom prst="pie">
          <a:avLst>
            <a:gd name="adj1" fmla="val 5400000"/>
            <a:gd name="adj2" fmla="val 16200000"/>
          </a:avLst>
        </a:prstGeom>
        <a:sp3d prstMaterial="translucentPowder">
          <a:bevelT w="127000" h="25400" prst="softRound"/>
        </a:sp3d>
      </dsp:spPr>
      <dsp:style>
        <a:lnRef idx="0">
          <a:schemeClr val="lt1"/>
        </a:lnRef>
        <a:fillRef idx="1">
          <a:schemeClr val="accent6"/>
        </a:fillRef>
        <a:effectRef idx="0">
          <a:scrgbClr r="0" g="0" b="0"/>
        </a:effectRef>
        <a:fontRef idx="minor">
          <a:schemeClr val="lt1"/>
        </a:fontRef>
      </dsp:style>
      <dsp:txXfrm>
        <a:off x="1514305" y="2966478"/>
        <a:ext cx="1297954" cy="1297954"/>
      </dsp:txXfrm>
    </dsp:sp>
    <dsp:sp modelId="{2B934F9B-0D3B-4649-9E3E-1B5F6AA1E46D}">
      <dsp:nvSpPr>
        <dsp:cNvPr id="16" name="Rectangles 15"/>
        <dsp:cNvSpPr/>
      </dsp:nvSpPr>
      <dsp:spPr bwMode="white">
        <a:xfrm>
          <a:off x="2163282" y="2966478"/>
          <a:ext cx="5047659" cy="1297954"/>
        </a:xfrm>
        <a:prstGeom prst="rect">
          <a:avLst/>
        </a:prstGeom>
        <a:sp3d prstMaterial="dkEdge">
          <a:bevelT w="25400" h="6350" prst="softRound"/>
          <a:bevelB w="0" h="0" prst="convex"/>
        </a:sp3d>
      </dsp:spPr>
      <dsp:style>
        <a:lnRef idx="1">
          <a:schemeClr val="accent6"/>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tr-TR" sz="2000" dirty="0">
              <a:solidFill>
                <a:schemeClr val="dk1"/>
              </a:solidFill>
              <a:latin typeface="Calibri" panose="020F0502020204030204" pitchFamily="34" charset="0"/>
              <a:cs typeface="Calibri" panose="020F0502020204030204" pitchFamily="34" charset="0"/>
            </a:rPr>
            <a:t>Sağlıkla İlgili Riskler</a:t>
          </a:r>
          <a:endParaRPr>
            <a:solidFill>
              <a:schemeClr val="dk1"/>
            </a:solidFill>
          </a:endParaRPr>
        </a:p>
      </dsp:txBody>
      <dsp:txXfrm>
        <a:off x="2163282" y="2966478"/>
        <a:ext cx="5047659" cy="1297954"/>
      </dsp:txXfrm>
    </dsp:sp>
    <dsp:sp modelId="{F1D221D7-0363-4DA8-ACA2-4FBEFF3CB39E}">
      <dsp:nvSpPr>
        <dsp:cNvPr id="18" name="Pie 17"/>
        <dsp:cNvSpPr/>
      </dsp:nvSpPr>
      <dsp:spPr bwMode="white">
        <a:xfrm>
          <a:off x="1892864" y="3507268"/>
          <a:ext cx="540836" cy="540836"/>
        </a:xfrm>
        <a:prstGeom prst="pie">
          <a:avLst>
            <a:gd name="adj1" fmla="val 5400000"/>
            <a:gd name="adj2" fmla="val 16200000"/>
          </a:avLst>
        </a:prstGeom>
        <a:sp3d prstMaterial="translucentPowder">
          <a:bevelT w="127000" h="25400" prst="softRound"/>
        </a:sp3d>
      </dsp:spPr>
      <dsp:style>
        <a:lnRef idx="0">
          <a:schemeClr val="lt1"/>
        </a:lnRef>
        <a:fillRef idx="1">
          <a:schemeClr val="accent6"/>
        </a:fillRef>
        <a:effectRef idx="0">
          <a:scrgbClr r="0" g="0" b="0"/>
        </a:effectRef>
        <a:fontRef idx="minor">
          <a:schemeClr val="lt1"/>
        </a:fontRef>
      </dsp:style>
      <dsp:txXfrm>
        <a:off x="1892864" y="3507268"/>
        <a:ext cx="540836" cy="540836"/>
      </dsp:txXfrm>
    </dsp:sp>
    <dsp:sp modelId="{EC7FA530-5D9B-4A1A-8D3D-0580B0A2EDF0}">
      <dsp:nvSpPr>
        <dsp:cNvPr id="19" name="Rectangles 18"/>
        <dsp:cNvSpPr/>
      </dsp:nvSpPr>
      <dsp:spPr bwMode="white">
        <a:xfrm>
          <a:off x="2163282" y="3528377"/>
          <a:ext cx="5047659" cy="540836"/>
        </a:xfrm>
        <a:prstGeom prst="rect">
          <a:avLst/>
        </a:prstGeom>
        <a:sp3d prstMaterial="dkEdge">
          <a:bevelT w="25400" h="6350" prst="softRound"/>
          <a:bevelB w="0" h="0" prst="convex"/>
        </a:sp3d>
      </dsp:spPr>
      <dsp:style>
        <a:lnRef idx="1">
          <a:schemeClr val="accent6"/>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tr-TR" sz="2000" dirty="0">
              <a:solidFill>
                <a:schemeClr val="dk1"/>
              </a:solidFill>
              <a:effectLst/>
              <a:latin typeface="Calibri" panose="020F0502020204030204" pitchFamily="34" charset="0"/>
              <a:ea typeface="+mn-ea"/>
              <a:cs typeface="Calibri" panose="020F0502020204030204" pitchFamily="34" charset="0"/>
            </a:rPr>
            <a:t>Akademik ve Sosyal Yaşamı Etkileyen Riskler</a:t>
          </a:r>
          <a:endParaRPr lang="tr-TR" sz="2000" dirty="0">
            <a:solidFill>
              <a:schemeClr val="dk1"/>
            </a:solidFill>
            <a:latin typeface="Calibri" panose="020F0502020204030204" pitchFamily="34" charset="0"/>
            <a:cs typeface="Calibri" panose="020F0502020204030204" pitchFamily="34" charset="0"/>
          </a:endParaRPr>
        </a:p>
      </dsp:txBody>
      <dsp:txXfrm>
        <a:off x="2163282" y="3528377"/>
        <a:ext cx="5047659" cy="540836"/>
      </dsp:txXfrm>
    </dsp:sp>
    <dsp:sp modelId="{8CF74CDF-9FBF-4F17-BC70-722650EA120C}">
      <dsp:nvSpPr>
        <dsp:cNvPr id="5" name="Rectangles 4" hidden="1"/>
        <dsp:cNvSpPr/>
      </dsp:nvSpPr>
      <dsp:spPr>
        <a:xfrm>
          <a:off x="0" y="4913417"/>
          <a:ext cx="7210941" cy="216328"/>
        </a:xfrm>
        <a:prstGeom prst="rect">
          <a:avLst/>
        </a:prstGeom>
      </dsp:spPr>
      <dsp:txXfrm>
        <a:off x="0" y="4913417"/>
        <a:ext cx="7210941" cy="216328"/>
      </dsp:txXfrm>
    </dsp:sp>
    <dsp:sp modelId="{19D32F1C-A577-495C-A528-AD474F68657B}">
      <dsp:nvSpPr>
        <dsp:cNvPr id="8" name="Rectangles 7" hidden="1"/>
        <dsp:cNvSpPr/>
      </dsp:nvSpPr>
      <dsp:spPr>
        <a:xfrm>
          <a:off x="0" y="4697088"/>
          <a:ext cx="7210941" cy="216328"/>
        </a:xfrm>
        <a:prstGeom prst="rect">
          <a:avLst/>
        </a:prstGeom>
      </dsp:spPr>
      <dsp:txXfrm>
        <a:off x="0" y="4697088"/>
        <a:ext cx="7210941" cy="216328"/>
      </dsp:txXfrm>
    </dsp:sp>
    <dsp:sp modelId="{31047BC7-E7FE-4551-9E66-E819BE736C8B}">
      <dsp:nvSpPr>
        <dsp:cNvPr id="11" name="Rectangles 10" hidden="1"/>
        <dsp:cNvSpPr/>
      </dsp:nvSpPr>
      <dsp:spPr>
        <a:xfrm>
          <a:off x="0" y="4480760"/>
          <a:ext cx="7210941" cy="216328"/>
        </a:xfrm>
        <a:prstGeom prst="rect">
          <a:avLst/>
        </a:prstGeom>
      </dsp:spPr>
      <dsp:txXfrm>
        <a:off x="0" y="4480760"/>
        <a:ext cx="7210941" cy="216328"/>
      </dsp:txXfrm>
    </dsp:sp>
    <dsp:sp modelId="{BD88E78E-BF07-4417-B592-C36949BFF1CF}">
      <dsp:nvSpPr>
        <dsp:cNvPr id="14" name="Rectangles 13" hidden="1"/>
        <dsp:cNvSpPr/>
      </dsp:nvSpPr>
      <dsp:spPr>
        <a:xfrm>
          <a:off x="0" y="4264432"/>
          <a:ext cx="7210941" cy="216328"/>
        </a:xfrm>
        <a:prstGeom prst="rect">
          <a:avLst/>
        </a:prstGeom>
      </dsp:spPr>
      <dsp:txXfrm>
        <a:off x="0" y="4264432"/>
        <a:ext cx="7210941" cy="216328"/>
      </dsp:txXfrm>
    </dsp:sp>
    <dsp:sp modelId="{B3845657-0405-4DF8-BDAF-B289FD98D015}">
      <dsp:nvSpPr>
        <dsp:cNvPr id="17" name="Rectangles 16" hidden="1"/>
        <dsp:cNvSpPr/>
      </dsp:nvSpPr>
      <dsp:spPr>
        <a:xfrm>
          <a:off x="0" y="4048104"/>
          <a:ext cx="7210941" cy="216328"/>
        </a:xfrm>
        <a:prstGeom prst="rect">
          <a:avLst/>
        </a:prstGeom>
      </dsp:spPr>
      <dsp:txXfrm>
        <a:off x="0" y="4048104"/>
        <a:ext cx="7210941" cy="216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64896" cy="6192688"/>
        <a:chOff x="0" y="0"/>
        <a:chExt cx="8064896" cy="6192688"/>
      </a:xfrm>
    </dsp:grpSpPr>
    <dsp:sp modelId="{976178F7-7100-477C-97FA-2BD32E9410B5}">
      <dsp:nvSpPr>
        <dsp:cNvPr id="5" name="Freeform 4"/>
        <dsp:cNvSpPr/>
      </dsp:nvSpPr>
      <dsp:spPr bwMode="white">
        <a:xfrm>
          <a:off x="2312004" y="1149641"/>
          <a:ext cx="452722" cy="1946703"/>
        </a:xfrm>
        <a:custGeom>
          <a:avLst/>
          <a:gdLst/>
          <a:ahLst/>
          <a:cxnLst/>
          <a:pathLst>
            <a:path w="713" h="3066">
              <a:moveTo>
                <a:pt x="0" y="3066"/>
              </a:moveTo>
              <a:lnTo>
                <a:pt x="485" y="3066"/>
              </a:lnTo>
              <a:lnTo>
                <a:pt x="485" y="0"/>
              </a:lnTo>
              <a:lnTo>
                <a:pt x="713" y="0"/>
              </a:lnTo>
            </a:path>
          </a:pathLst>
        </a:custGeom>
      </dsp:spPr>
      <dsp:style>
        <a:lnRef idx="2">
          <a:schemeClr val="accent6">
            <a:tint val="99000"/>
          </a:schemeClr>
        </a:lnRef>
        <a:fillRef idx="0">
          <a:schemeClr val="accent6">
            <a:tint val="99000"/>
          </a:schemeClr>
        </a:fillRef>
        <a:effectRef idx="0">
          <a:scrgbClr r="0" g="0" b="0"/>
        </a:effectRef>
        <a:fontRef idx="minor"/>
      </dsp:style>
      <dsp:txXfrm>
        <a:off x="2312004" y="1149641"/>
        <a:ext cx="452722" cy="1946703"/>
      </dsp:txXfrm>
    </dsp:sp>
    <dsp:sp modelId="{2AFE4331-0C64-4FCA-8926-2BD871758645}">
      <dsp:nvSpPr>
        <dsp:cNvPr id="8" name="Freeform 7"/>
        <dsp:cNvSpPr/>
      </dsp:nvSpPr>
      <dsp:spPr bwMode="white">
        <a:xfrm>
          <a:off x="2312004" y="2122993"/>
          <a:ext cx="452722" cy="973351"/>
        </a:xfrm>
        <a:custGeom>
          <a:avLst/>
          <a:gdLst/>
          <a:ahLst/>
          <a:cxnLst/>
          <a:pathLst>
            <a:path w="713" h="1533">
              <a:moveTo>
                <a:pt x="0" y="1533"/>
              </a:moveTo>
              <a:lnTo>
                <a:pt x="485" y="1533"/>
              </a:lnTo>
              <a:lnTo>
                <a:pt x="485" y="0"/>
              </a:lnTo>
              <a:lnTo>
                <a:pt x="713" y="0"/>
              </a:lnTo>
            </a:path>
          </a:pathLst>
        </a:custGeom>
      </dsp:spPr>
      <dsp:style>
        <a:lnRef idx="2">
          <a:schemeClr val="accent6">
            <a:tint val="99000"/>
          </a:schemeClr>
        </a:lnRef>
        <a:fillRef idx="0">
          <a:schemeClr val="accent6">
            <a:tint val="99000"/>
          </a:schemeClr>
        </a:fillRef>
        <a:effectRef idx="0">
          <a:scrgbClr r="0" g="0" b="0"/>
        </a:effectRef>
        <a:fontRef idx="minor"/>
      </dsp:style>
      <dsp:txXfrm>
        <a:off x="2312004" y="2122993"/>
        <a:ext cx="452722" cy="973351"/>
      </dsp:txXfrm>
    </dsp:sp>
    <dsp:sp modelId="{B6A2F250-AEEF-467F-B25E-63B8F068B8C2}">
      <dsp:nvSpPr>
        <dsp:cNvPr id="11" name="Freeform 10"/>
        <dsp:cNvSpPr/>
      </dsp:nvSpPr>
      <dsp:spPr bwMode="white">
        <a:xfrm>
          <a:off x="2312004" y="3096344"/>
          <a:ext cx="423295" cy="0"/>
        </a:xfrm>
        <a:custGeom>
          <a:avLst/>
          <a:gdLst/>
          <a:ahLst/>
          <a:cxnLst/>
          <a:pathLst>
            <a:path w="667">
              <a:moveTo>
                <a:pt x="0" y="0"/>
              </a:moveTo>
              <a:lnTo>
                <a:pt x="439" y="0"/>
              </a:lnTo>
              <a:lnTo>
                <a:pt x="439" y="0"/>
              </a:lnTo>
              <a:lnTo>
                <a:pt x="667" y="0"/>
              </a:lnTo>
            </a:path>
          </a:pathLst>
        </a:custGeom>
      </dsp:spPr>
      <dsp:style>
        <a:lnRef idx="2">
          <a:schemeClr val="accent6">
            <a:tint val="99000"/>
          </a:schemeClr>
        </a:lnRef>
        <a:fillRef idx="0">
          <a:schemeClr val="accent6">
            <a:tint val="99000"/>
          </a:schemeClr>
        </a:fillRef>
        <a:effectRef idx="0">
          <a:scrgbClr r="0" g="0" b="0"/>
        </a:effectRef>
        <a:fontRef idx="minor"/>
      </dsp:style>
      <dsp:txXfrm>
        <a:off x="2312004" y="3096344"/>
        <a:ext cx="423295" cy="0"/>
      </dsp:txXfrm>
    </dsp:sp>
    <dsp:sp modelId="{8A48FDE8-73E6-4ED1-9D5E-AE32C624D80D}">
      <dsp:nvSpPr>
        <dsp:cNvPr id="14" name="Freeform 13"/>
        <dsp:cNvSpPr/>
      </dsp:nvSpPr>
      <dsp:spPr bwMode="white">
        <a:xfrm>
          <a:off x="2312004" y="3096344"/>
          <a:ext cx="452722" cy="973351"/>
        </a:xfrm>
        <a:custGeom>
          <a:avLst/>
          <a:gdLst/>
          <a:ahLst/>
          <a:cxnLst/>
          <a:pathLst>
            <a:path w="713" h="1533">
              <a:moveTo>
                <a:pt x="0" y="0"/>
              </a:moveTo>
              <a:lnTo>
                <a:pt x="485" y="0"/>
              </a:lnTo>
              <a:lnTo>
                <a:pt x="485" y="1533"/>
              </a:lnTo>
              <a:lnTo>
                <a:pt x="713" y="1533"/>
              </a:lnTo>
            </a:path>
          </a:pathLst>
        </a:custGeom>
      </dsp:spPr>
      <dsp:style>
        <a:lnRef idx="2">
          <a:schemeClr val="accent6">
            <a:tint val="99000"/>
          </a:schemeClr>
        </a:lnRef>
        <a:fillRef idx="0">
          <a:schemeClr val="accent6">
            <a:tint val="99000"/>
          </a:schemeClr>
        </a:fillRef>
        <a:effectRef idx="0">
          <a:scrgbClr r="0" g="0" b="0"/>
        </a:effectRef>
        <a:fontRef idx="minor"/>
      </dsp:style>
      <dsp:txXfrm>
        <a:off x="2312004" y="3096344"/>
        <a:ext cx="452722" cy="973351"/>
      </dsp:txXfrm>
    </dsp:sp>
    <dsp:sp modelId="{BB5250B1-E220-4A6B-B414-543A7596FE1E}">
      <dsp:nvSpPr>
        <dsp:cNvPr id="17" name="Freeform 16"/>
        <dsp:cNvSpPr/>
      </dsp:nvSpPr>
      <dsp:spPr bwMode="white">
        <a:xfrm>
          <a:off x="2312004" y="3096344"/>
          <a:ext cx="452722" cy="1946703"/>
        </a:xfrm>
        <a:custGeom>
          <a:avLst/>
          <a:gdLst/>
          <a:ahLst/>
          <a:cxnLst/>
          <a:pathLst>
            <a:path w="713" h="3066">
              <a:moveTo>
                <a:pt x="0" y="0"/>
              </a:moveTo>
              <a:lnTo>
                <a:pt x="485" y="0"/>
              </a:lnTo>
              <a:lnTo>
                <a:pt x="485" y="3066"/>
              </a:lnTo>
              <a:lnTo>
                <a:pt x="713" y="3066"/>
              </a:lnTo>
            </a:path>
          </a:pathLst>
        </a:custGeom>
      </dsp:spPr>
      <dsp:style>
        <a:lnRef idx="2">
          <a:schemeClr val="accent6">
            <a:tint val="99000"/>
          </a:schemeClr>
        </a:lnRef>
        <a:fillRef idx="0">
          <a:schemeClr val="accent6">
            <a:tint val="99000"/>
          </a:schemeClr>
        </a:fillRef>
        <a:effectRef idx="0">
          <a:scrgbClr r="0" g="0" b="0"/>
        </a:effectRef>
        <a:fontRef idx="minor"/>
      </dsp:style>
      <dsp:txXfrm>
        <a:off x="2312004" y="3096344"/>
        <a:ext cx="452722" cy="1946703"/>
      </dsp:txXfrm>
    </dsp:sp>
    <dsp:sp modelId="{ABABD377-0B1D-465F-BD92-160D52942BD7}">
      <dsp:nvSpPr>
        <dsp:cNvPr id="3" name="Rectangles 2"/>
        <dsp:cNvSpPr/>
      </dsp:nvSpPr>
      <dsp:spPr bwMode="white">
        <a:xfrm>
          <a:off x="0" y="2660118"/>
          <a:ext cx="2312004" cy="872452"/>
        </a:xfrm>
        <a:prstGeom prst="rect">
          <a:avLst/>
        </a:prstGeom>
        <a:sp3d prstMaterial="dkEdge">
          <a:bevelT w="8200" h="38100"/>
        </a:sp3d>
      </dsp:spPr>
      <dsp:style>
        <a:lnRef idx="0">
          <a:schemeClr val="lt1"/>
        </a:lnRef>
        <a:fillRef idx="2">
          <a:schemeClr val="accent6">
            <a:shade val="8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İçerikle İlgili Riskler</a:t>
          </a:r>
        </a:p>
      </dsp:txBody>
      <dsp:txXfrm>
        <a:off x="0" y="2660118"/>
        <a:ext cx="2312004" cy="872452"/>
      </dsp:txXfrm>
    </dsp:sp>
    <dsp:sp modelId="{22B69BBB-E8FC-4656-9B16-D4BE127481E2}">
      <dsp:nvSpPr>
        <dsp:cNvPr id="6" name="Rectangles 5"/>
        <dsp:cNvSpPr/>
      </dsp:nvSpPr>
      <dsp:spPr bwMode="white">
        <a:xfrm>
          <a:off x="2764726" y="804441"/>
          <a:ext cx="5300170"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Yasadışı içerikler</a:t>
          </a:r>
        </a:p>
      </dsp:txBody>
      <dsp:txXfrm>
        <a:off x="2764726" y="804441"/>
        <a:ext cx="5300170" cy="690400"/>
      </dsp:txXfrm>
    </dsp:sp>
    <dsp:sp modelId="{008675B9-5F84-41D5-B2E0-5A8D6514E7AE}">
      <dsp:nvSpPr>
        <dsp:cNvPr id="9" name="Rectangles 8"/>
        <dsp:cNvSpPr/>
      </dsp:nvSpPr>
      <dsp:spPr bwMode="white">
        <a:xfrm>
          <a:off x="2764726" y="1777792"/>
          <a:ext cx="5300170"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İntihar, uyuşturucu </a:t>
          </a:r>
          <a:r>
            <a:rPr lang="tr-TR" sz="2000" dirty="0" err="1">
              <a:latin typeface="Calibri" panose="020F0502020204030204" pitchFamily="34" charset="0"/>
              <a:cs typeface="Calibri" panose="020F0502020204030204" pitchFamily="34" charset="0"/>
            </a:rPr>
            <a:t>vb.içerik</a:t>
          </a:r>
          <a:endParaRPr lang="tr-TR" sz="2000" dirty="0">
            <a:latin typeface="Calibri" panose="020F0502020204030204" pitchFamily="34" charset="0"/>
            <a:cs typeface="Calibri" panose="020F0502020204030204" pitchFamily="34" charset="0"/>
          </a:endParaRPr>
        </a:p>
      </dsp:txBody>
      <dsp:txXfrm>
        <a:off x="2764726" y="1777792"/>
        <a:ext cx="5300170" cy="690400"/>
      </dsp:txXfrm>
    </dsp:sp>
    <dsp:sp modelId="{B17D89F8-AC90-4988-9DC5-740584C44189}">
      <dsp:nvSpPr>
        <dsp:cNvPr id="12" name="Rectangles 11"/>
        <dsp:cNvSpPr/>
      </dsp:nvSpPr>
      <dsp:spPr bwMode="white">
        <a:xfrm>
          <a:off x="2735299" y="2751144"/>
          <a:ext cx="5300170"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Olumsuz örnek teşkil eden karakterler</a:t>
          </a:r>
        </a:p>
      </dsp:txBody>
      <dsp:txXfrm>
        <a:off x="2735299" y="2751144"/>
        <a:ext cx="5300170" cy="690400"/>
      </dsp:txXfrm>
    </dsp:sp>
    <dsp:sp modelId="{78F73457-5DA9-4ECF-948B-F0CB91F0F355}">
      <dsp:nvSpPr>
        <dsp:cNvPr id="15" name="Rectangles 14"/>
        <dsp:cNvSpPr/>
      </dsp:nvSpPr>
      <dsp:spPr bwMode="white">
        <a:xfrm>
          <a:off x="2764726" y="3724495"/>
          <a:ext cx="5298382"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Çocuğun yaş ve gelişimine uygun olmayan içerikler</a:t>
          </a:r>
        </a:p>
      </dsp:txBody>
      <dsp:txXfrm>
        <a:off x="2764726" y="3724495"/>
        <a:ext cx="5298382" cy="690400"/>
      </dsp:txXfrm>
    </dsp:sp>
    <dsp:sp modelId="{405DC8BF-A3E6-4D42-B681-EC81E556E67D}">
      <dsp:nvSpPr>
        <dsp:cNvPr id="18" name="Rectangles 17"/>
        <dsp:cNvSpPr/>
      </dsp:nvSpPr>
      <dsp:spPr bwMode="white">
        <a:xfrm>
          <a:off x="2764726" y="4697847"/>
          <a:ext cx="5300170"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Bilinçaltı mesajlar</a:t>
          </a:r>
        </a:p>
      </dsp:txBody>
      <dsp:txXfrm>
        <a:off x="2764726" y="4697847"/>
        <a:ext cx="5300170" cy="690400"/>
      </dsp:txXfrm>
    </dsp:sp>
    <dsp:sp modelId="{3F4141FC-A920-472A-94B2-7B9B12686BC2}">
      <dsp:nvSpPr>
        <dsp:cNvPr id="4" name="Rectangles 3" hidden="1"/>
        <dsp:cNvSpPr/>
      </dsp:nvSpPr>
      <dsp:spPr bwMode="white">
        <a:xfrm>
          <a:off x="0" y="2660118"/>
          <a:ext cx="462401" cy="872452"/>
        </a:xfrm>
        <a:prstGeom prst="rect">
          <a:avLst/>
        </a:prstGeom>
        <a:sp3d prstMaterial="dkEdge">
          <a:bevelT w="8200" h="38100"/>
        </a:sp3d>
      </dsp:spPr>
      <dsp:style>
        <a:lnRef idx="0">
          <a:schemeClr val="lt1"/>
        </a:lnRef>
        <a:fillRef idx="2">
          <a:schemeClr val="accent6">
            <a:shade val="80000"/>
            <a:hueOff val="0"/>
            <a:satOff val="0"/>
            <a:lumOff val="0"/>
            <a:alpha val="100000"/>
          </a:schemeClr>
        </a:fillRef>
        <a:effectRef idx="1">
          <a:scrgbClr r="0" g="0" b="0"/>
        </a:effectRef>
        <a:fontRef idx="minor">
          <a:schemeClr val="dk1"/>
        </a:fontRef>
      </dsp:style>
      <dsp:txXfrm>
        <a:off x="0" y="2660118"/>
        <a:ext cx="462401" cy="872452"/>
      </dsp:txXfrm>
    </dsp:sp>
    <dsp:sp modelId="{58A2782C-D78F-48C5-A595-ABEECCA91C4E}">
      <dsp:nvSpPr>
        <dsp:cNvPr id="7" name="Rectangles 6" hidden="1"/>
        <dsp:cNvSpPr/>
      </dsp:nvSpPr>
      <dsp:spPr bwMode="white">
        <a:xfrm>
          <a:off x="2764726" y="804441"/>
          <a:ext cx="1060034"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2764726" y="804441"/>
        <a:ext cx="1060034" cy="690400"/>
      </dsp:txXfrm>
    </dsp:sp>
    <dsp:sp modelId="{87A9F763-5A75-4D88-8BD9-183A1A1FD93D}">
      <dsp:nvSpPr>
        <dsp:cNvPr id="10" name="Rectangles 9" hidden="1"/>
        <dsp:cNvSpPr/>
      </dsp:nvSpPr>
      <dsp:spPr bwMode="white">
        <a:xfrm>
          <a:off x="2764726" y="1777792"/>
          <a:ext cx="1060034"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2764726" y="1777792"/>
        <a:ext cx="1060034" cy="690400"/>
      </dsp:txXfrm>
    </dsp:sp>
    <dsp:sp modelId="{FC85EC0B-BEA3-4D50-BD98-9C55DB96D219}">
      <dsp:nvSpPr>
        <dsp:cNvPr id="13" name="Rectangles 12" hidden="1"/>
        <dsp:cNvSpPr/>
      </dsp:nvSpPr>
      <dsp:spPr bwMode="white">
        <a:xfrm>
          <a:off x="2735299" y="2751144"/>
          <a:ext cx="1060034"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2735299" y="2751144"/>
        <a:ext cx="1060034" cy="690400"/>
      </dsp:txXfrm>
    </dsp:sp>
    <dsp:sp modelId="{7E7E80A8-141D-4AAE-AD14-576C4E5D619F}">
      <dsp:nvSpPr>
        <dsp:cNvPr id="16" name="Rectangles 15" hidden="1"/>
        <dsp:cNvSpPr/>
      </dsp:nvSpPr>
      <dsp:spPr bwMode="white">
        <a:xfrm>
          <a:off x="2764726" y="3724495"/>
          <a:ext cx="1059676"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2764726" y="3724495"/>
        <a:ext cx="1059676" cy="690400"/>
      </dsp:txXfrm>
    </dsp:sp>
    <dsp:sp modelId="{CCD40066-C737-40E9-A5FC-11786A8CD873}">
      <dsp:nvSpPr>
        <dsp:cNvPr id="19" name="Rectangles 18" hidden="1"/>
        <dsp:cNvSpPr/>
      </dsp:nvSpPr>
      <dsp:spPr bwMode="white">
        <a:xfrm>
          <a:off x="2764726" y="4697847"/>
          <a:ext cx="1060034" cy="690400"/>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2764726" y="4697847"/>
        <a:ext cx="1060034" cy="690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056784" cy="5976664"/>
        <a:chOff x="0" y="0"/>
        <a:chExt cx="7056784" cy="5976664"/>
      </a:xfrm>
    </dsp:grpSpPr>
    <dsp:sp modelId="{732EF36E-8D32-48E9-A386-09AAF0B2588C}">
      <dsp:nvSpPr>
        <dsp:cNvPr id="5" name="Freeform 4"/>
        <dsp:cNvSpPr/>
      </dsp:nvSpPr>
      <dsp:spPr bwMode="white">
        <a:xfrm>
          <a:off x="2074601" y="1407210"/>
          <a:ext cx="1000338" cy="1581122"/>
        </a:xfrm>
        <a:custGeom>
          <a:avLst/>
          <a:gdLst/>
          <a:ahLst/>
          <a:cxnLst/>
          <a:pathLst>
            <a:path w="1575" h="2490">
              <a:moveTo>
                <a:pt x="0" y="2490"/>
              </a:moveTo>
              <a:lnTo>
                <a:pt x="1371" y="2490"/>
              </a:lnTo>
              <a:lnTo>
                <a:pt x="1371" y="0"/>
              </a:lnTo>
              <a:lnTo>
                <a:pt x="1575" y="0"/>
              </a:lnTo>
            </a:path>
          </a:pathLst>
        </a:custGeom>
      </dsp:spPr>
      <dsp:style>
        <a:lnRef idx="2">
          <a:schemeClr val="accent6">
            <a:tint val="99000"/>
          </a:schemeClr>
        </a:lnRef>
        <a:fillRef idx="0">
          <a:schemeClr val="accent6">
            <a:tint val="99000"/>
          </a:schemeClr>
        </a:fillRef>
        <a:effectRef idx="0">
          <a:scrgbClr r="0" g="0" b="0"/>
        </a:effectRef>
        <a:fontRef idx="minor"/>
      </dsp:style>
      <dsp:txXfrm>
        <a:off x="2074601" y="1407210"/>
        <a:ext cx="1000338" cy="1581122"/>
      </dsp:txXfrm>
    </dsp:sp>
    <dsp:sp modelId="{2C804D69-6CA0-4E9C-B01C-4A17D13F4F73}">
      <dsp:nvSpPr>
        <dsp:cNvPr id="8" name="Freeform 7"/>
        <dsp:cNvSpPr/>
      </dsp:nvSpPr>
      <dsp:spPr bwMode="white">
        <a:xfrm>
          <a:off x="2074601" y="2765035"/>
          <a:ext cx="1000338" cy="223297"/>
        </a:xfrm>
        <a:custGeom>
          <a:avLst/>
          <a:gdLst/>
          <a:ahLst/>
          <a:cxnLst/>
          <a:pathLst>
            <a:path w="1575" h="352">
              <a:moveTo>
                <a:pt x="0" y="352"/>
              </a:moveTo>
              <a:lnTo>
                <a:pt x="1371" y="352"/>
              </a:lnTo>
              <a:lnTo>
                <a:pt x="1371" y="0"/>
              </a:lnTo>
              <a:lnTo>
                <a:pt x="1575" y="0"/>
              </a:lnTo>
            </a:path>
          </a:pathLst>
        </a:custGeom>
      </dsp:spPr>
      <dsp:style>
        <a:lnRef idx="2">
          <a:schemeClr val="accent6">
            <a:tint val="99000"/>
          </a:schemeClr>
        </a:lnRef>
        <a:fillRef idx="0">
          <a:schemeClr val="accent6">
            <a:tint val="99000"/>
          </a:schemeClr>
        </a:fillRef>
        <a:effectRef idx="0">
          <a:scrgbClr r="0" g="0" b="0"/>
        </a:effectRef>
        <a:fontRef idx="minor"/>
      </dsp:style>
      <dsp:txXfrm>
        <a:off x="2074601" y="2765035"/>
        <a:ext cx="1000338" cy="223297"/>
      </dsp:txXfrm>
    </dsp:sp>
    <dsp:sp modelId="{61837624-E22B-4637-9487-8F0888750A3D}">
      <dsp:nvSpPr>
        <dsp:cNvPr id="11" name="Freeform 10"/>
        <dsp:cNvSpPr/>
      </dsp:nvSpPr>
      <dsp:spPr bwMode="white">
        <a:xfrm>
          <a:off x="2074601" y="2988332"/>
          <a:ext cx="1000338" cy="1357825"/>
        </a:xfrm>
        <a:custGeom>
          <a:avLst/>
          <a:gdLst/>
          <a:ahLst/>
          <a:cxnLst/>
          <a:pathLst>
            <a:path w="1575" h="2138">
              <a:moveTo>
                <a:pt x="0" y="0"/>
              </a:moveTo>
              <a:lnTo>
                <a:pt x="1371" y="0"/>
              </a:lnTo>
              <a:lnTo>
                <a:pt x="1371" y="2138"/>
              </a:lnTo>
              <a:lnTo>
                <a:pt x="1575" y="2138"/>
              </a:lnTo>
            </a:path>
          </a:pathLst>
        </a:custGeom>
      </dsp:spPr>
      <dsp:style>
        <a:lnRef idx="2">
          <a:schemeClr val="accent6">
            <a:tint val="99000"/>
          </a:schemeClr>
        </a:lnRef>
        <a:fillRef idx="0">
          <a:schemeClr val="accent6">
            <a:tint val="99000"/>
          </a:schemeClr>
        </a:fillRef>
        <a:effectRef idx="0">
          <a:scrgbClr r="0" g="0" b="0"/>
        </a:effectRef>
        <a:fontRef idx="minor"/>
      </dsp:style>
      <dsp:txXfrm>
        <a:off x="2074601" y="2988332"/>
        <a:ext cx="1000338" cy="1357825"/>
      </dsp:txXfrm>
    </dsp:sp>
    <dsp:sp modelId="{ED3448B8-72D0-4AA3-B6E0-B8B4DA1ADC0A}">
      <dsp:nvSpPr>
        <dsp:cNvPr id="3" name="Rectangles 2"/>
        <dsp:cNvSpPr/>
      </dsp:nvSpPr>
      <dsp:spPr bwMode="white">
        <a:xfrm>
          <a:off x="0" y="2596892"/>
          <a:ext cx="2074601" cy="782879"/>
        </a:xfrm>
        <a:prstGeom prst="rect">
          <a:avLst/>
        </a:prstGeom>
        <a:sp3d prstMaterial="dkEdge">
          <a:bevelT w="8200" h="38100"/>
        </a:sp3d>
      </dsp:spPr>
      <dsp:style>
        <a:lnRef idx="0">
          <a:schemeClr val="lt1"/>
        </a:lnRef>
        <a:fillRef idx="2">
          <a:schemeClr val="accent6">
            <a:shade val="8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Kişilerle İlgili Riskler</a:t>
          </a:r>
        </a:p>
      </dsp:txBody>
      <dsp:txXfrm>
        <a:off x="0" y="2596892"/>
        <a:ext cx="2074601" cy="782879"/>
      </dsp:txXfrm>
    </dsp:sp>
    <dsp:sp modelId="{16912C7E-7371-40FF-B2AB-82DA8DA4A7D8}">
      <dsp:nvSpPr>
        <dsp:cNvPr id="6" name="Rectangles 5"/>
        <dsp:cNvSpPr/>
      </dsp:nvSpPr>
      <dsp:spPr bwMode="white">
        <a:xfrm>
          <a:off x="3074939" y="1040903"/>
          <a:ext cx="3981645" cy="732613"/>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Online </a:t>
          </a:r>
          <a:r>
            <a:rPr lang="tr-TR" sz="2000" dirty="0" smtClean="0">
              <a:latin typeface="Calibri" panose="020F0502020204030204" pitchFamily="34" charset="0"/>
              <a:cs typeface="Calibri" panose="020F0502020204030204" pitchFamily="34" charset="0"/>
            </a:rPr>
            <a:t>cinsel istismar</a:t>
          </a:r>
          <a:endParaRPr lang="tr-TR" sz="2000" dirty="0">
            <a:latin typeface="Calibri" panose="020F0502020204030204" pitchFamily="34" charset="0"/>
            <a:cs typeface="Calibri" panose="020F0502020204030204" pitchFamily="34" charset="0"/>
          </a:endParaRPr>
        </a:p>
      </dsp:txBody>
      <dsp:txXfrm>
        <a:off x="3074939" y="1040903"/>
        <a:ext cx="3981645" cy="732613"/>
      </dsp:txXfrm>
    </dsp:sp>
    <dsp:sp modelId="{919B44BB-19BA-418A-BF87-3203459539CD}">
      <dsp:nvSpPr>
        <dsp:cNvPr id="9" name="Rectangles 8"/>
        <dsp:cNvSpPr/>
      </dsp:nvSpPr>
      <dsp:spPr bwMode="white">
        <a:xfrm>
          <a:off x="3074939" y="2398728"/>
          <a:ext cx="3981645" cy="732613"/>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Siber zorbalık</a:t>
          </a:r>
        </a:p>
      </dsp:txBody>
      <dsp:txXfrm>
        <a:off x="3074939" y="2398728"/>
        <a:ext cx="3981645" cy="732613"/>
      </dsp:txXfrm>
    </dsp:sp>
    <dsp:sp modelId="{A04A422F-C009-4F62-AD56-732075337B07}">
      <dsp:nvSpPr>
        <dsp:cNvPr id="12" name="Rectangles 11"/>
        <dsp:cNvSpPr/>
      </dsp:nvSpPr>
      <dsp:spPr bwMode="white">
        <a:xfrm>
          <a:off x="3074939" y="3756553"/>
          <a:ext cx="3981845" cy="1179208"/>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Kötü niyetli kişilerle tanışma, iletişim kurma </a:t>
          </a:r>
        </a:p>
      </dsp:txBody>
      <dsp:txXfrm>
        <a:off x="3074939" y="3756553"/>
        <a:ext cx="3981845" cy="1179208"/>
      </dsp:txXfrm>
    </dsp:sp>
    <dsp:sp modelId="{6C45E6E9-1B90-4FE1-BC14-90F7041CC918}">
      <dsp:nvSpPr>
        <dsp:cNvPr id="4" name="Rectangles 3" hidden="1"/>
        <dsp:cNvSpPr/>
      </dsp:nvSpPr>
      <dsp:spPr bwMode="white">
        <a:xfrm>
          <a:off x="0" y="2596892"/>
          <a:ext cx="414920" cy="782879"/>
        </a:xfrm>
        <a:prstGeom prst="rect">
          <a:avLst/>
        </a:prstGeom>
        <a:sp3d prstMaterial="dkEdge">
          <a:bevelT w="8200" h="38100"/>
        </a:sp3d>
      </dsp:spPr>
      <dsp:style>
        <a:lnRef idx="0">
          <a:schemeClr val="lt1"/>
        </a:lnRef>
        <a:fillRef idx="2">
          <a:schemeClr val="accent6">
            <a:shade val="80000"/>
            <a:hueOff val="0"/>
            <a:satOff val="0"/>
            <a:lumOff val="0"/>
            <a:alpha val="100000"/>
          </a:schemeClr>
        </a:fillRef>
        <a:effectRef idx="1">
          <a:scrgbClr r="0" g="0" b="0"/>
        </a:effectRef>
        <a:fontRef idx="minor">
          <a:schemeClr val="dk1"/>
        </a:fontRef>
      </dsp:style>
      <dsp:txXfrm>
        <a:off x="0" y="2596892"/>
        <a:ext cx="414920" cy="782879"/>
      </dsp:txXfrm>
    </dsp:sp>
    <dsp:sp modelId="{64011A06-9B25-442A-8AFE-2873B6B9A660}">
      <dsp:nvSpPr>
        <dsp:cNvPr id="7" name="Rectangles 6" hidden="1"/>
        <dsp:cNvSpPr/>
      </dsp:nvSpPr>
      <dsp:spPr bwMode="white">
        <a:xfrm>
          <a:off x="3074939" y="1040903"/>
          <a:ext cx="796329" cy="732613"/>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3074939" y="1040903"/>
        <a:ext cx="796329" cy="732613"/>
      </dsp:txXfrm>
    </dsp:sp>
    <dsp:sp modelId="{EB977975-27E2-4197-89C4-482F94B13967}">
      <dsp:nvSpPr>
        <dsp:cNvPr id="10" name="Rectangles 9" hidden="1"/>
        <dsp:cNvSpPr/>
      </dsp:nvSpPr>
      <dsp:spPr bwMode="white">
        <a:xfrm>
          <a:off x="3074939" y="2398728"/>
          <a:ext cx="796329" cy="732613"/>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3074939" y="2398728"/>
        <a:ext cx="796329" cy="732613"/>
      </dsp:txXfrm>
    </dsp:sp>
    <dsp:sp modelId="{56AC5144-DEAF-4F43-A0B2-F8533AE72921}">
      <dsp:nvSpPr>
        <dsp:cNvPr id="13" name="Rectangles 12" hidden="1"/>
        <dsp:cNvSpPr/>
      </dsp:nvSpPr>
      <dsp:spPr bwMode="white">
        <a:xfrm>
          <a:off x="3074939" y="3756553"/>
          <a:ext cx="796369" cy="1179208"/>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3074939" y="3756553"/>
        <a:ext cx="796369" cy="1179208"/>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848872" cy="5976664"/>
        <a:chOff x="0" y="0"/>
        <a:chExt cx="7848872" cy="5976664"/>
      </a:xfrm>
    </dsp:grpSpPr>
    <dsp:sp modelId="{666638C0-85A0-4E40-B70F-78B433238F7A}">
      <dsp:nvSpPr>
        <dsp:cNvPr id="5" name="Freeform 4"/>
        <dsp:cNvSpPr/>
      </dsp:nvSpPr>
      <dsp:spPr bwMode="white">
        <a:xfrm>
          <a:off x="3629292" y="450094"/>
          <a:ext cx="590288" cy="2538238"/>
        </a:xfrm>
        <a:custGeom>
          <a:avLst/>
          <a:gdLst/>
          <a:ahLst/>
          <a:cxnLst/>
          <a:pathLst>
            <a:path w="930" h="3997">
              <a:moveTo>
                <a:pt x="0" y="3997"/>
              </a:moveTo>
              <a:lnTo>
                <a:pt x="639" y="3997"/>
              </a:lnTo>
              <a:lnTo>
                <a:pt x="639" y="0"/>
              </a:lnTo>
              <a:lnTo>
                <a:pt x="930"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629292" y="450094"/>
        <a:ext cx="590288" cy="2538238"/>
      </dsp:txXfrm>
    </dsp:sp>
    <dsp:sp modelId="{F1FE109D-5A5A-411A-A95D-8C6592163846}">
      <dsp:nvSpPr>
        <dsp:cNvPr id="8" name="Freeform 7"/>
        <dsp:cNvSpPr/>
      </dsp:nvSpPr>
      <dsp:spPr bwMode="white">
        <a:xfrm>
          <a:off x="3629292" y="1719213"/>
          <a:ext cx="590288" cy="1269119"/>
        </a:xfrm>
        <a:custGeom>
          <a:avLst/>
          <a:gdLst/>
          <a:ahLst/>
          <a:cxnLst/>
          <a:pathLst>
            <a:path w="930" h="1999">
              <a:moveTo>
                <a:pt x="0" y="1999"/>
              </a:moveTo>
              <a:lnTo>
                <a:pt x="639" y="1999"/>
              </a:lnTo>
              <a:lnTo>
                <a:pt x="639" y="0"/>
              </a:lnTo>
              <a:lnTo>
                <a:pt x="930"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629292" y="1719213"/>
        <a:ext cx="590288" cy="1269119"/>
      </dsp:txXfrm>
    </dsp:sp>
    <dsp:sp modelId="{3AEC9354-BAD9-4D33-9797-BA7CA3A62B60}">
      <dsp:nvSpPr>
        <dsp:cNvPr id="11" name="Freeform 10"/>
        <dsp:cNvSpPr/>
      </dsp:nvSpPr>
      <dsp:spPr bwMode="white">
        <a:xfrm>
          <a:off x="3629292" y="2988332"/>
          <a:ext cx="590288" cy="0"/>
        </a:xfrm>
        <a:custGeom>
          <a:avLst/>
          <a:gdLst/>
          <a:ahLst/>
          <a:cxnLst/>
          <a:pathLst>
            <a:path w="930">
              <a:moveTo>
                <a:pt x="0" y="0"/>
              </a:moveTo>
              <a:lnTo>
                <a:pt x="930" y="0"/>
              </a:lnTo>
            </a:path>
          </a:pathLst>
        </a:custGeom>
      </dsp:spPr>
      <dsp:style>
        <a:lnRef idx="2">
          <a:schemeClr val="accent6">
            <a:tint val="99000"/>
          </a:schemeClr>
        </a:lnRef>
        <a:fillRef idx="0">
          <a:schemeClr val="accent6">
            <a:tint val="99000"/>
          </a:schemeClr>
        </a:fillRef>
        <a:effectRef idx="0">
          <a:scrgbClr r="0" g="0" b="0"/>
        </a:effectRef>
        <a:fontRef idx="minor"/>
      </dsp:style>
      <dsp:txXfrm>
        <a:off x="3629292" y="2988332"/>
        <a:ext cx="590288" cy="0"/>
      </dsp:txXfrm>
    </dsp:sp>
    <dsp:sp modelId="{A0A7F321-AFBC-4778-928B-492AAECC7C81}">
      <dsp:nvSpPr>
        <dsp:cNvPr id="14" name="Freeform 13"/>
        <dsp:cNvSpPr/>
      </dsp:nvSpPr>
      <dsp:spPr bwMode="white">
        <a:xfrm>
          <a:off x="3629292" y="2988332"/>
          <a:ext cx="590288" cy="1269119"/>
        </a:xfrm>
        <a:custGeom>
          <a:avLst/>
          <a:gdLst/>
          <a:ahLst/>
          <a:cxnLst/>
          <a:pathLst>
            <a:path w="930" h="1999">
              <a:moveTo>
                <a:pt x="0" y="0"/>
              </a:moveTo>
              <a:lnTo>
                <a:pt x="639" y="0"/>
              </a:lnTo>
              <a:lnTo>
                <a:pt x="639" y="1999"/>
              </a:lnTo>
              <a:lnTo>
                <a:pt x="930" y="1999"/>
              </a:lnTo>
            </a:path>
          </a:pathLst>
        </a:custGeom>
      </dsp:spPr>
      <dsp:style>
        <a:lnRef idx="2">
          <a:schemeClr val="accent6">
            <a:tint val="99000"/>
          </a:schemeClr>
        </a:lnRef>
        <a:fillRef idx="0">
          <a:schemeClr val="accent6">
            <a:tint val="99000"/>
          </a:schemeClr>
        </a:fillRef>
        <a:effectRef idx="0">
          <a:scrgbClr r="0" g="0" b="0"/>
        </a:effectRef>
        <a:fontRef idx="minor"/>
      </dsp:style>
      <dsp:txXfrm>
        <a:off x="3629292" y="2988332"/>
        <a:ext cx="590288" cy="1269119"/>
      </dsp:txXfrm>
    </dsp:sp>
    <dsp:sp modelId="{F4BE2A2C-0C01-441E-A503-258D2BA738FA}">
      <dsp:nvSpPr>
        <dsp:cNvPr id="17" name="Freeform 16"/>
        <dsp:cNvSpPr/>
      </dsp:nvSpPr>
      <dsp:spPr bwMode="white">
        <a:xfrm>
          <a:off x="3629292" y="2988332"/>
          <a:ext cx="590288" cy="2538238"/>
        </a:xfrm>
        <a:custGeom>
          <a:avLst/>
          <a:gdLst/>
          <a:ahLst/>
          <a:cxnLst/>
          <a:pathLst>
            <a:path w="930" h="3997">
              <a:moveTo>
                <a:pt x="0" y="0"/>
              </a:moveTo>
              <a:lnTo>
                <a:pt x="639" y="0"/>
              </a:lnTo>
              <a:lnTo>
                <a:pt x="639" y="3997"/>
              </a:lnTo>
              <a:lnTo>
                <a:pt x="930" y="3997"/>
              </a:lnTo>
            </a:path>
          </a:pathLst>
        </a:custGeom>
      </dsp:spPr>
      <dsp:style>
        <a:lnRef idx="2">
          <a:schemeClr val="accent6">
            <a:tint val="99000"/>
          </a:schemeClr>
        </a:lnRef>
        <a:fillRef idx="0">
          <a:schemeClr val="accent6">
            <a:tint val="99000"/>
          </a:schemeClr>
        </a:fillRef>
        <a:effectRef idx="0">
          <a:scrgbClr r="0" g="0" b="0"/>
        </a:effectRef>
        <a:fontRef idx="minor"/>
      </dsp:style>
      <dsp:txXfrm>
        <a:off x="3629292" y="2988332"/>
        <a:ext cx="590288" cy="2538238"/>
      </dsp:txXfrm>
    </dsp:sp>
    <dsp:sp modelId="{1AEADE6A-7890-4247-ACF7-2B1905968CF6}">
      <dsp:nvSpPr>
        <dsp:cNvPr id="3" name="Rectangles 2"/>
        <dsp:cNvSpPr/>
      </dsp:nvSpPr>
      <dsp:spPr bwMode="white">
        <a:xfrm>
          <a:off x="677853" y="2538238"/>
          <a:ext cx="2951439" cy="900189"/>
        </a:xfrm>
        <a:prstGeom prst="rect">
          <a:avLst/>
        </a:prstGeom>
        <a:sp3d prstMaterial="dkEdge">
          <a:bevelT w="8200" h="38100"/>
        </a:sp3d>
      </dsp:spPr>
      <dsp:style>
        <a:lnRef idx="0">
          <a:schemeClr val="lt1"/>
        </a:lnRef>
        <a:fillRef idx="2">
          <a:schemeClr val="accent6">
            <a:shade val="8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Ticari Riskler</a:t>
          </a:r>
        </a:p>
      </dsp:txBody>
      <dsp:txXfrm>
        <a:off x="677853" y="2538238"/>
        <a:ext cx="2951439" cy="900189"/>
      </dsp:txXfrm>
    </dsp:sp>
    <dsp:sp modelId="{A616E062-E72E-4A24-81B0-5983986E1F38}">
      <dsp:nvSpPr>
        <dsp:cNvPr id="6" name="Rectangles 5"/>
        <dsp:cNvSpPr/>
      </dsp:nvSpPr>
      <dsp:spPr bwMode="white">
        <a:xfrm>
          <a:off x="4219580" y="0"/>
          <a:ext cx="2951439"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Yasadışı kumar oynama</a:t>
          </a:r>
        </a:p>
      </dsp:txBody>
      <dsp:txXfrm>
        <a:off x="4219580" y="0"/>
        <a:ext cx="2951439" cy="900189"/>
      </dsp:txXfrm>
    </dsp:sp>
    <dsp:sp modelId="{94CD74E9-52CE-4A46-983B-962C875EAE0E}">
      <dsp:nvSpPr>
        <dsp:cNvPr id="9" name="Rectangles 8"/>
        <dsp:cNvSpPr/>
      </dsp:nvSpPr>
      <dsp:spPr bwMode="white">
        <a:xfrm>
          <a:off x="4219580" y="1269119"/>
          <a:ext cx="2951439"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Kötü niyetli yazılımların yarattığı tehlikeler</a:t>
          </a:r>
        </a:p>
      </dsp:txBody>
      <dsp:txXfrm>
        <a:off x="4219580" y="1269119"/>
        <a:ext cx="2951439" cy="900189"/>
      </dsp:txXfrm>
    </dsp:sp>
    <dsp:sp modelId="{B1C5E325-FA3A-4E21-A052-6693940F1AFA}">
      <dsp:nvSpPr>
        <dsp:cNvPr id="12" name="Rectangles 11"/>
        <dsp:cNvSpPr/>
      </dsp:nvSpPr>
      <dsp:spPr bwMode="white">
        <a:xfrm>
          <a:off x="4219580" y="2538238"/>
          <a:ext cx="2951439"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Kişisel bilgilerin satılması</a:t>
          </a:r>
        </a:p>
      </dsp:txBody>
      <dsp:txXfrm>
        <a:off x="4219580" y="2538238"/>
        <a:ext cx="2951439" cy="900189"/>
      </dsp:txXfrm>
    </dsp:sp>
    <dsp:sp modelId="{B0603070-ED96-4946-896F-0266DCC24BE5}">
      <dsp:nvSpPr>
        <dsp:cNvPr id="15" name="Rectangles 14"/>
        <dsp:cNvSpPr/>
      </dsp:nvSpPr>
      <dsp:spPr bwMode="white">
        <a:xfrm>
          <a:off x="4219580" y="3807356"/>
          <a:ext cx="2951439"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Aşırı ticari içerik ve yanıltıcı reklamların varlığı</a:t>
          </a:r>
        </a:p>
      </dsp:txBody>
      <dsp:txXfrm>
        <a:off x="4219580" y="3807356"/>
        <a:ext cx="2951439" cy="900189"/>
      </dsp:txXfrm>
    </dsp:sp>
    <dsp:sp modelId="{D0CCFE3F-03CC-4F58-B1C0-01B1C482EFE6}">
      <dsp:nvSpPr>
        <dsp:cNvPr id="18" name="Rectangles 17"/>
        <dsp:cNvSpPr/>
      </dsp:nvSpPr>
      <dsp:spPr bwMode="white">
        <a:xfrm>
          <a:off x="4219580" y="5076475"/>
          <a:ext cx="2951439"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Times New Roman" panose="02020603050405020304" pitchFamily="18" charset="0"/>
            <a:buNone/>
          </a:pPr>
          <a:r>
            <a:rPr lang="tr-TR" sz="2000" dirty="0">
              <a:latin typeface="Calibri" panose="020F0502020204030204" pitchFamily="34" charset="0"/>
              <a:cs typeface="Calibri" panose="020F0502020204030204" pitchFamily="34" charset="0"/>
            </a:rPr>
            <a:t>Telif </a:t>
          </a:r>
          <a:r>
            <a:rPr lang="tr-TR" sz="2000" dirty="0" smtClean="0">
              <a:latin typeface="Calibri" panose="020F0502020204030204" pitchFamily="34" charset="0"/>
              <a:cs typeface="Calibri" panose="020F0502020204030204" pitchFamily="34" charset="0"/>
            </a:rPr>
            <a:t>hakları</a:t>
          </a:r>
          <a:endParaRPr lang="tr-TR" sz="2000" dirty="0">
            <a:latin typeface="Calibri" panose="020F0502020204030204" pitchFamily="34" charset="0"/>
            <a:cs typeface="Calibri" panose="020F0502020204030204" pitchFamily="34" charset="0"/>
          </a:endParaRPr>
        </a:p>
      </dsp:txBody>
      <dsp:txXfrm>
        <a:off x="4219580" y="5076475"/>
        <a:ext cx="2951439" cy="900189"/>
      </dsp:txXfrm>
    </dsp:sp>
    <dsp:sp modelId="{4599B785-4B70-4AD0-8D7A-D237C4A9BCF1}">
      <dsp:nvSpPr>
        <dsp:cNvPr id="4" name="Rectangles 3" hidden="1"/>
        <dsp:cNvSpPr/>
      </dsp:nvSpPr>
      <dsp:spPr bwMode="white">
        <a:xfrm>
          <a:off x="677853" y="2538238"/>
          <a:ext cx="590288" cy="900189"/>
        </a:xfrm>
        <a:prstGeom prst="rect">
          <a:avLst/>
        </a:prstGeom>
        <a:sp3d prstMaterial="dkEdge">
          <a:bevelT w="8200" h="38100"/>
        </a:sp3d>
      </dsp:spPr>
      <dsp:style>
        <a:lnRef idx="0">
          <a:schemeClr val="lt1"/>
        </a:lnRef>
        <a:fillRef idx="2">
          <a:schemeClr val="accent6">
            <a:shade val="80000"/>
            <a:hueOff val="0"/>
            <a:satOff val="0"/>
            <a:lumOff val="0"/>
            <a:alpha val="100000"/>
          </a:schemeClr>
        </a:fillRef>
        <a:effectRef idx="1">
          <a:scrgbClr r="0" g="0" b="0"/>
        </a:effectRef>
        <a:fontRef idx="minor">
          <a:schemeClr val="dk1"/>
        </a:fontRef>
      </dsp:style>
      <dsp:txXfrm>
        <a:off x="677853" y="2538238"/>
        <a:ext cx="590288" cy="900189"/>
      </dsp:txXfrm>
    </dsp:sp>
    <dsp:sp modelId="{169B07CF-53A3-4D3C-B480-62AD0956B7C3}">
      <dsp:nvSpPr>
        <dsp:cNvPr id="7" name="Rectangles 6" hidden="1"/>
        <dsp:cNvSpPr/>
      </dsp:nvSpPr>
      <dsp:spPr bwMode="white">
        <a:xfrm>
          <a:off x="4219580" y="0"/>
          <a:ext cx="590288"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219580" y="0"/>
        <a:ext cx="590288" cy="900189"/>
      </dsp:txXfrm>
    </dsp:sp>
    <dsp:sp modelId="{861C854C-C244-4816-8E17-84BAF7EFCD6B}">
      <dsp:nvSpPr>
        <dsp:cNvPr id="10" name="Rectangles 9" hidden="1"/>
        <dsp:cNvSpPr/>
      </dsp:nvSpPr>
      <dsp:spPr bwMode="white">
        <a:xfrm>
          <a:off x="4219580" y="1269119"/>
          <a:ext cx="590288"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219580" y="1269119"/>
        <a:ext cx="590288" cy="900189"/>
      </dsp:txXfrm>
    </dsp:sp>
    <dsp:sp modelId="{A58BFFE0-2AA4-4147-A2C4-9D556FA26CAE}">
      <dsp:nvSpPr>
        <dsp:cNvPr id="13" name="Rectangles 12" hidden="1"/>
        <dsp:cNvSpPr/>
      </dsp:nvSpPr>
      <dsp:spPr bwMode="white">
        <a:xfrm>
          <a:off x="4219580" y="2538238"/>
          <a:ext cx="590288"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219580" y="2538238"/>
        <a:ext cx="590288" cy="900189"/>
      </dsp:txXfrm>
    </dsp:sp>
    <dsp:sp modelId="{2CE8FF5F-F826-4505-A8FD-07A40B1F9B61}">
      <dsp:nvSpPr>
        <dsp:cNvPr id="16" name="Rectangles 15" hidden="1"/>
        <dsp:cNvSpPr/>
      </dsp:nvSpPr>
      <dsp:spPr bwMode="white">
        <a:xfrm>
          <a:off x="4219580" y="3807356"/>
          <a:ext cx="590288"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219580" y="3807356"/>
        <a:ext cx="590288" cy="900189"/>
      </dsp:txXfrm>
    </dsp:sp>
    <dsp:sp modelId="{C9B88F53-FFA4-4FC1-B7E0-D4C5DE3BC99E}">
      <dsp:nvSpPr>
        <dsp:cNvPr id="19" name="Rectangles 18" hidden="1"/>
        <dsp:cNvSpPr/>
      </dsp:nvSpPr>
      <dsp:spPr bwMode="white">
        <a:xfrm>
          <a:off x="4219580" y="5076475"/>
          <a:ext cx="590288" cy="900189"/>
        </a:xfrm>
        <a:prstGeom prst="rect">
          <a:avLst/>
        </a:prstGeom>
        <a:sp3d prstMaterial="dkEdge">
          <a:bevelT w="8200" h="38100"/>
        </a:sp3d>
      </dsp:spPr>
      <dsp:style>
        <a:lnRef idx="0">
          <a:schemeClr val="lt1"/>
        </a:lnRef>
        <a:fillRef idx="2">
          <a:schemeClr val="accent6">
            <a:tint val="99000"/>
            <a:hueOff val="0"/>
            <a:satOff val="0"/>
            <a:lumOff val="0"/>
            <a:alpha val="100000"/>
          </a:schemeClr>
        </a:fillRef>
        <a:effectRef idx="1">
          <a:scrgbClr r="0" g="0" b="0"/>
        </a:effectRef>
        <a:fontRef idx="minor">
          <a:schemeClr val="dk1"/>
        </a:fontRef>
      </dsp:style>
      <dsp:txXfrm>
        <a:off x="4219580" y="5076475"/>
        <a:ext cx="590288" cy="900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off" val="ctr"/>
          <dgm:param type="contDir" val="sameDir"/>
          <dgm:param type="grDir" val="tL"/>
          <dgm:param type="flowDir" val="row"/>
          <dgm:param type="horzAlign" val="ctr"/>
          <dgm:param type="vertAlign" val="mid"/>
        </dgm:alg>
      </dgm:if>
      <dgm:else name="Name3">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2A3E46-7C88-455D-8582-45E9AE12BEFD}" type="datetimeFigureOut">
              <a:rPr lang="tr-TR" smtClean="0"/>
            </a:fld>
            <a:endParaRPr lang="tr-TR"/>
          </a:p>
        </p:txBody>
      </p:sp>
      <p:sp>
        <p:nvSpPr>
          <p:cNvPr id="4" name="Altbilgi Yer Tutucusu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8777889-2163-44DC-81B6-D94BC6885ABF}" type="slidenum">
              <a:rPr lang="tr-TR" smtClean="0"/>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7A8E4D-9755-4A96-8A2C-A48C821F5261}" type="datetimeFigureOut">
              <a:rPr lang="tr-TR" smtClean="0"/>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1D080B2-0277-4264-B047-A6B64672FBCB}" type="slidenum">
              <a:rPr lang="tr-TR" smtClean="0"/>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srb.org/ratings-guide/#rating_symbols" TargetMode="Externa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uvenliweb.org.tr/blog-detay/pegi-avrupa-oyun-bilgi-sistemi-nedir" TargetMode="Externa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tr-TR" dirty="0"/>
              <a:t>Ülkemizde bilgisayar, akıllı telefon ve internet kullanımının yaygınlaşmasıyla birlikte çocukların internet karşısında geçirdikleri zamanın arttığı görülmektedir.  0-6 yaş grubu çocukların bilişim teknolojileriyle uygun bir şekilde  tanıştırılması ve çocukların dijital risklerden korunması, önem arz etmektedir.</a:t>
            </a:r>
            <a:endParaRPr lang="tr-TR" dirty="0"/>
          </a:p>
          <a:p>
            <a:endParaRPr lang="tr-TR" dirty="0"/>
          </a:p>
        </p:txBody>
      </p:sp>
      <p:sp>
        <p:nvSpPr>
          <p:cNvPr id="4" name="Slayt Numarası Yer Tutucusu 3"/>
          <p:cNvSpPr>
            <a:spLocks noGrp="1"/>
          </p:cNvSpPr>
          <p:nvPr>
            <p:ph type="sldNum" sz="quarter" idx="10"/>
          </p:nvPr>
        </p:nvSpPr>
        <p:spPr/>
        <p:txBody>
          <a:bodyPr/>
          <a:lstStyle/>
          <a:p>
            <a:fld id="{E1D080B2-0277-4264-B047-A6B64672FBCB}" type="slidenum">
              <a:rPr lang="tr-TR" smtClean="0"/>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buFont typeface="Times New Roman" panose="02020603050405020304" pitchFamily="18" charset="0"/>
              <a:buChar char="•"/>
            </a:pPr>
            <a:endParaRPr lang="tr-TR" sz="20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b="1" dirty="0"/>
              <a:t>Medyanın Türleri</a:t>
            </a:r>
            <a:endParaRPr lang="tr-TR" b="1" dirty="0"/>
          </a:p>
          <a:p>
            <a:r>
              <a:rPr lang="tr-TR" dirty="0"/>
              <a:t>Söz, yazı ve görüntü, insanoğlunun iletişim kurarken kullandığı üç temel araçtır. Bu üç temel aracı farklı boyutlarda kullanan medya, toplumda, ailede ve bireysel yaşantılarımızda vazgeçilmez bir yer edinmiş durumdadır. </a:t>
            </a:r>
            <a:endParaRPr lang="tr-TR" dirty="0"/>
          </a:p>
          <a:p>
            <a:endParaRPr lang="tr-TR" dirty="0"/>
          </a:p>
          <a:p>
            <a:pPr marL="0" marR="0" lvl="0" indent="0" algn="l" defTabSz="914400" rtl="0" eaLnBrk="1" fontAlgn="auto" latinLnBrk="0" hangingPunct="1">
              <a:lnSpc>
                <a:spcPct val="100000"/>
              </a:lnSpc>
              <a:spcBef>
                <a:spcPts val="0"/>
              </a:spcBef>
              <a:spcAft>
                <a:spcPts val="0"/>
              </a:spcAft>
              <a:buClrTx/>
              <a:buSzTx/>
              <a:buFontTx/>
              <a:buNone/>
              <a:defRPr/>
            </a:pPr>
            <a:r>
              <a:rPr lang="tr-TR" b="1" dirty="0"/>
              <a:t>Medya Nedir? </a:t>
            </a:r>
            <a:endParaRPr lang="tr-TR" b="1" dirty="0"/>
          </a:p>
          <a:p>
            <a:pPr marL="0" marR="0" lvl="0" indent="0" algn="l" defTabSz="914400" rtl="0" eaLnBrk="1" fontAlgn="auto" latinLnBrk="0" hangingPunct="1">
              <a:lnSpc>
                <a:spcPct val="100000"/>
              </a:lnSpc>
              <a:spcBef>
                <a:spcPts val="0"/>
              </a:spcBef>
              <a:spcAft>
                <a:spcPts val="0"/>
              </a:spcAft>
              <a:buClrTx/>
              <a:buSzTx/>
              <a:buFontTx/>
              <a:buNone/>
              <a:defRPr/>
            </a:pPr>
            <a:r>
              <a:rPr lang="tr-TR" dirty="0"/>
              <a:t>Medya, kitle iletişim sürecinin en önemli organizasyon biçimidir. Gazete, dergi, radyo, televizyon, İnternet gibi kitle iletişim araçlarına medya denir. Bu kitle iletişim araçlarını birer kuruluş veya şirket işletir. Medyanın sahip olduğu temel özellikler şu şekilde sıralanabilir: </a:t>
            </a:r>
            <a:endParaRPr lang="tr-TR" dirty="0"/>
          </a:p>
          <a:p>
            <a:pPr marL="0" marR="0" lvl="0" indent="0" algn="l" defTabSz="914400" rtl="0" eaLnBrk="1" fontAlgn="auto" latinLnBrk="0" hangingPunct="1">
              <a:lnSpc>
                <a:spcPct val="100000"/>
              </a:lnSpc>
              <a:spcBef>
                <a:spcPts val="0"/>
              </a:spcBef>
              <a:spcAft>
                <a:spcPts val="0"/>
              </a:spcAft>
              <a:buClrTx/>
              <a:buSzTx/>
              <a:buFontTx/>
              <a:buNone/>
              <a:defRPr/>
            </a:pPr>
            <a:endParaRPr lang="tr-TR" dirty="0"/>
          </a:p>
          <a:p>
            <a:pPr marL="0" marR="0" lvl="0" indent="0" algn="l" defTabSz="914400" rtl="0" eaLnBrk="1" fontAlgn="auto" latinLnBrk="0" hangingPunct="1">
              <a:lnSpc>
                <a:spcPct val="100000"/>
              </a:lnSpc>
              <a:spcBef>
                <a:spcPts val="0"/>
              </a:spcBef>
              <a:spcAft>
                <a:spcPts val="0"/>
              </a:spcAft>
              <a:buClrTx/>
              <a:buSzTx/>
              <a:buFontTx/>
              <a:buNone/>
              <a:defRPr/>
            </a:pPr>
            <a:r>
              <a:rPr lang="tr-TR" dirty="0"/>
              <a:t>Hareketli görüntü ile yayın yapan medya türlerine genel olarak </a:t>
            </a:r>
            <a:r>
              <a:rPr lang="tr-TR" b="1" dirty="0"/>
              <a:t>görsel medya </a:t>
            </a:r>
            <a:r>
              <a:rPr lang="tr-TR" dirty="0"/>
              <a:t>adı verilir. Televizyon ve sinema en yaygın görsel medya araçlarıdır. Video oyun oynamaya, film ve televizyon izlemeye imkân veren taşınabilir bilgi iletişim teknolojileri ile bilgisayar da görsel medya türleri arasında sayılabilir. Görsel medyada ses, renk, hareket ve yazı içeren görüntüler bir araya getirilerek izleyiciye sunulur. Çoğu zaman müziğin dâhil edildiği bu içerikler özel bir yeteneğe ihtiyaç duyulmadan ve zihinsel bir uğraş gerektirmeden izlenebilir. Bu sebeple en yaygın biçimde takip edilen medya türü görsel medyadır. Görsel medyalardan en çok izleneni ise televizyondur.</a:t>
            </a:r>
            <a:endParaRPr lang="tr-TR" dirty="0"/>
          </a:p>
          <a:p>
            <a:pPr marL="0" marR="0" lvl="0" indent="0" algn="l" defTabSz="914400" rtl="0" eaLnBrk="1" fontAlgn="auto" latinLnBrk="0" hangingPunct="1">
              <a:lnSpc>
                <a:spcPct val="100000"/>
              </a:lnSpc>
              <a:spcBef>
                <a:spcPts val="0"/>
              </a:spcBef>
              <a:spcAft>
                <a:spcPts val="0"/>
              </a:spcAft>
              <a:buClrTx/>
              <a:buSzTx/>
              <a:buFontTx/>
              <a:buNone/>
              <a:defRPr/>
            </a:pPr>
            <a:endParaRPr lang="tr-TR" dirty="0"/>
          </a:p>
          <a:p>
            <a:pPr marL="0" marR="0" lvl="0" indent="0" algn="l" defTabSz="914400" rtl="0" eaLnBrk="1" fontAlgn="auto" latinLnBrk="0" hangingPunct="1">
              <a:lnSpc>
                <a:spcPct val="100000"/>
              </a:lnSpc>
              <a:spcBef>
                <a:spcPts val="0"/>
              </a:spcBef>
              <a:spcAft>
                <a:spcPts val="0"/>
              </a:spcAft>
              <a:buClrTx/>
              <a:buSzTx/>
              <a:buFontTx/>
              <a:buNone/>
              <a:defRPr/>
            </a:pPr>
            <a:r>
              <a:rPr lang="tr-TR" b="1" dirty="0"/>
              <a:t>İşitsel Medya </a:t>
            </a:r>
            <a:r>
              <a:rPr lang="tr-TR" dirty="0"/>
              <a:t>Sese dayalı yapılan ve sadece kulağa hitap eden yayıncılığa işitsel medya adı verilir. Diğer bir ifade ile işitsel medya, radyo yayıncılığıdır. Teknik gelişmenin artmasıyla İnternet, televizyon, cep telefonu ve diğer taşınabilir bilgi iletişim teknolojileri üzerinden de radyo yayını yapılabilmektedir. Radyo yayınının hem yayıncılar hem de dinleyiciler için maliyeti çok düşüktür. Bu yüzden çok yaygın bir kullanımı vardır. </a:t>
            </a:r>
            <a:endParaRPr lang="tr-TR" dirty="0"/>
          </a:p>
          <a:p>
            <a:pPr marL="0" marR="0" lvl="0" indent="0" algn="l" defTabSz="914400" rtl="0" eaLnBrk="1" fontAlgn="auto" latinLnBrk="0" hangingPunct="1">
              <a:lnSpc>
                <a:spcPct val="100000"/>
              </a:lnSpc>
              <a:spcBef>
                <a:spcPts val="0"/>
              </a:spcBef>
              <a:spcAft>
                <a:spcPts val="0"/>
              </a:spcAft>
              <a:buClrTx/>
              <a:buSzTx/>
              <a:buFontTx/>
              <a:buNone/>
              <a:defRPr/>
            </a:pPr>
            <a:endParaRPr lang="tr-TR" dirty="0"/>
          </a:p>
          <a:p>
            <a:pPr marL="0" marR="0" lvl="0" indent="0" algn="l" defTabSz="914400" rtl="0" eaLnBrk="1" fontAlgn="auto" latinLnBrk="0" hangingPunct="1">
              <a:lnSpc>
                <a:spcPct val="100000"/>
              </a:lnSpc>
              <a:spcBef>
                <a:spcPts val="0"/>
              </a:spcBef>
              <a:spcAft>
                <a:spcPts val="0"/>
              </a:spcAft>
              <a:buClrTx/>
              <a:buSzTx/>
              <a:buFontTx/>
              <a:buNone/>
              <a:defRPr/>
            </a:pPr>
            <a:r>
              <a:rPr lang="tr-TR" b="1" dirty="0"/>
              <a:t>Basılı Medya </a:t>
            </a:r>
            <a:r>
              <a:rPr lang="tr-TR" dirty="0"/>
              <a:t>Yazılı metin ve sabit görsel materyallerin (fotoğraf, resim, çizim vb.) yer aldığı medya türüne basılı medya adı verilir. Günlük yayın yapan gazete ve değişik periyotlarla (haftalık, aylık, iki aylık, üç aylık, dört aylık, altı aylık) yayımlanan dergi basılı medyanın en temel iki aracıdır. Bu ikisi genellikle basın adıyla anılır. Basılı medya, daha çok bilgilendirme işlevini yerine getiren ve haber yayımı üzerine işleyen bir medya türüdür. </a:t>
            </a:r>
            <a:endParaRPr lang="tr-TR" dirty="0"/>
          </a:p>
          <a:p>
            <a:pPr marL="0" marR="0" lvl="0" indent="0" algn="l" defTabSz="914400" rtl="0" eaLnBrk="1" fontAlgn="auto" latinLnBrk="0" hangingPunct="1">
              <a:lnSpc>
                <a:spcPct val="100000"/>
              </a:lnSpc>
              <a:spcBef>
                <a:spcPts val="0"/>
              </a:spcBef>
              <a:spcAft>
                <a:spcPts val="0"/>
              </a:spcAft>
              <a:buClrTx/>
              <a:buSzTx/>
              <a:buFontTx/>
              <a:buNone/>
              <a:defRPr/>
            </a:pPr>
            <a:endParaRPr lang="tr-TR" dirty="0"/>
          </a:p>
          <a:p>
            <a:pPr marL="0" marR="0" lvl="0" indent="0" algn="l" defTabSz="914400" rtl="0" eaLnBrk="1" fontAlgn="auto" latinLnBrk="0" hangingPunct="1">
              <a:lnSpc>
                <a:spcPct val="100000"/>
              </a:lnSpc>
              <a:spcBef>
                <a:spcPts val="0"/>
              </a:spcBef>
              <a:spcAft>
                <a:spcPts val="0"/>
              </a:spcAft>
              <a:buClrTx/>
              <a:buSzTx/>
              <a:buFontTx/>
              <a:buNone/>
              <a:defRPr/>
            </a:pPr>
            <a:endParaRPr lang="tr-TR" dirty="0"/>
          </a:p>
          <a:p>
            <a:pPr marL="0" marR="0" lvl="0" indent="0" algn="l" defTabSz="914400" rtl="0" eaLnBrk="1" fontAlgn="auto" latinLnBrk="0" hangingPunct="1">
              <a:lnSpc>
                <a:spcPct val="100000"/>
              </a:lnSpc>
              <a:spcBef>
                <a:spcPts val="0"/>
              </a:spcBef>
              <a:spcAft>
                <a:spcPts val="0"/>
              </a:spcAft>
              <a:buClrTx/>
              <a:buSzTx/>
              <a:buFontTx/>
              <a:buNone/>
              <a:defRPr/>
            </a:pPr>
            <a:endParaRPr lang="tr-TR" dirty="0"/>
          </a:p>
        </p:txBody>
      </p:sp>
      <p:sp>
        <p:nvSpPr>
          <p:cNvPr id="4" name="Slayt Numarası Yer Tutucusu 3"/>
          <p:cNvSpPr>
            <a:spLocks noGrp="1"/>
          </p:cNvSpPr>
          <p:nvPr>
            <p:ph type="sldNum" sz="quarter" idx="10"/>
          </p:nvPr>
        </p:nvSpPr>
        <p:spPr/>
        <p:txBody>
          <a:bodyPr/>
          <a:lstStyle/>
          <a:p>
            <a:fld id="{E1D080B2-0277-4264-B047-A6B64672FBCB}" type="slidenum">
              <a:rPr lang="tr-TR" smtClean="0"/>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dirty="0">
              <a:latin typeface="Calibri" panose="020F0502020204030204" pitchFamily="34" charset="0"/>
              <a:cs typeface="Calibri" panose="020F0502020204030204" pitchFamily="34" charset="0"/>
            </a:endParaRPr>
          </a:p>
          <a:p>
            <a:pPr marL="0" indent="0">
              <a:buNone/>
            </a:pPr>
            <a:r>
              <a:rPr lang="tr-TR" b="1" dirty="0"/>
              <a:t>Not: </a:t>
            </a:r>
            <a:endParaRPr lang="tr-TR" b="1" dirty="0"/>
          </a:p>
          <a:p>
            <a:pPr marL="0" indent="0">
              <a:buNone/>
            </a:pPr>
            <a:r>
              <a:rPr lang="tr-TR" b="1" dirty="0"/>
              <a:t>Dijital ayak izi:</a:t>
            </a:r>
            <a:r>
              <a:rPr lang="tr-TR" sz="1200" b="0" i="0" kern="1200" dirty="0">
                <a:solidFill>
                  <a:schemeClr val="tx1"/>
                </a:solidFill>
                <a:effectLst/>
                <a:latin typeface="+mn-lt"/>
                <a:ea typeface="+mn-ea"/>
                <a:cs typeface="+mn-cs"/>
              </a:rPr>
              <a:t> İnterneti kullanırken oluşturduğumuz veri izidir.</a:t>
            </a:r>
            <a:endParaRPr lang="tr-TR" b="1"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dirty="0"/>
          </a:p>
          <a:p>
            <a:pPr lvl="0"/>
            <a:r>
              <a:rPr lang="tr-TR" dirty="0"/>
              <a:t>Dijital oyunların derecelendirilmesi ile temelde amaçlanan, üretilmiş olan bir oyunun içeriği ve yaşa uygunluğu hakkında tüketicileri, oyuncuları ve ebeveynleri bilgilendirmektir.  Dijital oyunlar için kullanılan derecelendirme sistemleri içerisinde dünya çapında en yaygın olanı Amerika Birleşik Devletleri, Kanada ve Meksika’da kullanılmakta olan Entertainment Software </a:t>
            </a:r>
            <a:r>
              <a:rPr lang="tr-TR" dirty="0" err="1"/>
              <a:t>Rating</a:t>
            </a:r>
            <a:r>
              <a:rPr lang="tr-TR" dirty="0"/>
              <a:t> Board (ESRB)‘</a:t>
            </a:r>
            <a:r>
              <a:rPr lang="tr-TR" dirty="0" err="1"/>
              <a:t>dir</a:t>
            </a:r>
            <a:r>
              <a:rPr lang="tr-TR" dirty="0"/>
              <a:t>. 1994 yılında Entertainment Software </a:t>
            </a:r>
            <a:r>
              <a:rPr lang="tr-TR" dirty="0" err="1"/>
              <a:t>Association</a:t>
            </a:r>
            <a:r>
              <a:rPr lang="tr-TR" dirty="0"/>
              <a:t> (ESA) tarafından yasallaştırılan bu derecelendirme sistemi başlangıçta belirli bir yaş grubunu şiddet içerikli dijital oyunlardan koruyabilmek için ortaya atılmıştır. </a:t>
            </a:r>
            <a:r>
              <a:rPr lang="tr-TR" dirty="0" err="1"/>
              <a:t>ESRB’nin</a:t>
            </a:r>
            <a:r>
              <a:rPr lang="tr-TR" dirty="0"/>
              <a:t> amacı kullanıcıların oyunun içeriği ve uygunluğu hakkında bilgi sahibi olmasına yardım etmektir. Oyun içerikleri alkol, şiddet, kötü dil kullanımı, uyuşturucu, cinsellik ve kumar gibi birçok açıdan incelenerek uygun kullanıcı yaş aralığı belirlenmektedir. Oyunu satın alan kişiler ve/veya ebeveynleri bu tanımlayıcılar sayesinde oyunun oynanması sırasında karşılaşabilecekleri olası durumlar hakkında ön bilgi sahibi olabilmektedirler.</a:t>
            </a:r>
            <a:endParaRPr lang="tr-TR" dirty="0"/>
          </a:p>
          <a:p>
            <a:pPr lvl="0"/>
            <a:endParaRPr lang="tr-TR" dirty="0"/>
          </a:p>
          <a:p>
            <a:pPr lvl="0"/>
            <a:r>
              <a:rPr lang="tr-TR" dirty="0"/>
              <a:t> E (Herkes): Bu şekilde sınıflandırılan oyunlar her yaş için uygundur. </a:t>
            </a:r>
            <a:r>
              <a:rPr lang="tr-TR" sz="1200" b="0" i="0" kern="1200" dirty="0">
                <a:solidFill>
                  <a:schemeClr val="tx1"/>
                </a:solidFill>
                <a:effectLst/>
                <a:latin typeface="+mn-lt"/>
                <a:ea typeface="+mn-ea"/>
                <a:cs typeface="+mn-cs"/>
              </a:rPr>
              <a:t>Çok düşük düzeyde çizgi karakter, hayalî kurgu, hafif düzeyli şiddet ya da çok az kaba dil kullanımı içerebilir.</a:t>
            </a:r>
            <a:endParaRPr lang="tr-TR" sz="1200" b="0" i="0" kern="1200" dirty="0">
              <a:solidFill>
                <a:schemeClr val="tx1"/>
              </a:solidFill>
              <a:effectLst/>
              <a:latin typeface="+mn-lt"/>
              <a:ea typeface="+mn-ea"/>
              <a:cs typeface="+mn-cs"/>
            </a:endParaRPr>
          </a:p>
          <a:p>
            <a:pPr lvl="0"/>
            <a:r>
              <a:rPr lang="tr-TR" dirty="0"/>
              <a:t>E10+ (10 Yaş ve Üzeri Herkes): Bu şekilde sınıflandırılan oyunlar 10 yaş ve üzerindeki yaşlar için uygundur. Bu türdeki oyunlar daha çok çizgi film, kurgu, hafif şiddet ve argo ile az seviyede müstehcen temalar içerebilir. </a:t>
            </a:r>
            <a:endParaRPr lang="tr-TR" dirty="0"/>
          </a:p>
          <a:p>
            <a:pPr lvl="0"/>
            <a:r>
              <a:rPr lang="tr-TR" dirty="0"/>
              <a:t>T (Ergen): Bu şekilde sınıflandırılan oyunlar 13 yaş ve üzerindeki yaşlar içindir. Bu türdeki oyunlar şiddet, müstehcen temalar, kaba mizah, az seviyede kan, sahte kumar ve seyrek olarak küfür içerebilir. </a:t>
            </a:r>
            <a:endParaRPr lang="tr-TR" dirty="0"/>
          </a:p>
          <a:p>
            <a:pPr lvl="0"/>
            <a:r>
              <a:rPr lang="tr-TR" dirty="0"/>
              <a:t>M (Erişkin): Bu şekilde sınıflandırılan oyunlar 17 yaş ve üzerindeki yaşlar içindir. Bu türdeki oyunlar yoğun şiddet, kan, yoğun cinsel içerik ve küfür içerebilir.</a:t>
            </a:r>
            <a:endParaRPr lang="tr-TR" dirty="0"/>
          </a:p>
          <a:p>
            <a:pPr lvl="0"/>
            <a:r>
              <a:rPr lang="tr-TR" dirty="0"/>
              <a:t>AO (Sadece Yetişkinler): Bu şekilde sınıflandırılan oyunlar sadece 18 yaş ve üzeri yaşlardaki yetişkinlere uygun olan oyunlardır. Bu türdeki oyunlar uzun sahneler boyunca yoğun şiddet ve/veya tüm ayrıntıları gösteren cinsel içerik ve çıplaklık içerir</a:t>
            </a:r>
            <a:endParaRPr lang="tr-TR" dirty="0"/>
          </a:p>
          <a:p>
            <a:pPr lvl="0"/>
            <a:endParaRPr lang="tr-TR" b="1" dirty="0"/>
          </a:p>
          <a:p>
            <a:pPr lvl="0"/>
            <a:r>
              <a:rPr lang="tr-TR" dirty="0">
                <a:hlinkClick r:id="rId3"/>
              </a:rPr>
              <a:t>https://www.esrb.org/ratings-guide/#rating_symbols</a:t>
            </a:r>
            <a:endParaRPr lang="tr-TR" b="1"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dirty="0"/>
              <a:t>Örnek alınabilecek bir diğer derecelendirme sistemi ise PEGI (</a:t>
            </a:r>
            <a:r>
              <a:rPr lang="tr-TR" dirty="0" err="1"/>
              <a:t>Pan-European</a:t>
            </a:r>
            <a:r>
              <a:rPr lang="tr-TR" dirty="0"/>
              <a:t> Game Information - Avrupa Oyun Bilgi Sistemi)’</a:t>
            </a:r>
            <a:r>
              <a:rPr lang="tr-TR" dirty="0" err="1"/>
              <a:t>dir</a:t>
            </a:r>
            <a:r>
              <a:rPr lang="tr-TR" dirty="0"/>
              <a:t>. PEGI, 2003 yılında ailelerin çocuklarına dijital oyunlar satın alırken daha bilinçli hareket etmelerini hedefleyen bir oyun derecelendirme sistemi olarak kurulmuştur. Çeşitli platformlardaki oyun uygulamalarının altında “PEGI3”- “PEGI7” benzeri etiketler yer almaktadır. Bu etiketler, PEGI tarafından yapılan değerlendirmeler sonucu oluşturulmuş, bilgisayar oyunlarının hangi yaş grubu için uygun olduğunu gösteren etiketlerdir. PEGI derecelendirme siteminde toplamda 5 yaş aralığı uygunluk derecesi kategorisi  ve 8 tane de içerik belirleyici semboller bulunmaktadır. </a:t>
            </a:r>
            <a:endParaRPr lang="tr-TR" dirty="0"/>
          </a:p>
          <a:p>
            <a:pPr lvl="0"/>
            <a:endParaRPr lang="tr-TR" sz="1200" b="1" i="0" dirty="0"/>
          </a:p>
          <a:p>
            <a:pPr lvl="0"/>
            <a:r>
              <a:rPr lang="tr-TR" sz="1200" b="1" i="0" dirty="0"/>
              <a:t>PEGI 3</a:t>
            </a:r>
            <a:r>
              <a:rPr lang="tr-TR" sz="1200" b="0" i="0" dirty="0"/>
              <a:t> etiketine sahip oyunlar; tüm yaş grupları için uygun kabul edilmektedir. Çocuk ekranda gördüğü karakteri gerçek hayattaki karakterler ile ilişkilendiremez, ekran karakterleri tamamen fantezi ürünüdür. Oyun, küçük çocukları korkutacak herhangi bir ses veya görseli içermez. Argo (küfürlü) dil kullanılmaz.</a:t>
            </a:r>
            <a:endParaRPr lang="tr-TR" sz="1200" dirty="0"/>
          </a:p>
          <a:p>
            <a:pPr lvl="0"/>
            <a:r>
              <a:rPr lang="tr-TR" sz="1200" b="1" i="0" dirty="0"/>
              <a:t>PEGI 7</a:t>
            </a:r>
            <a:r>
              <a:rPr lang="tr-TR" sz="1200" b="0" i="0" dirty="0"/>
              <a:t> etiketine sahip oyunlar; düşük düzeyli çizgi karakterler arası şiddet, sporlar ve küçük çocukları korkutabilecek öğeler içermesi nedeniyle bu kategoride kabul edilir.</a:t>
            </a:r>
            <a:endParaRPr lang="tr-TR" sz="1200" dirty="0"/>
          </a:p>
          <a:p>
            <a:pPr lvl="0"/>
            <a:r>
              <a:rPr lang="tr-TR" sz="1200" b="1" i="0" dirty="0"/>
              <a:t>PEGI 12</a:t>
            </a:r>
            <a:r>
              <a:rPr lang="tr-TR" sz="1200" b="0" i="0" dirty="0"/>
              <a:t> etiketine sahip oyunlarda, içerik 12 yaş ve üzeri için uygundur. Hayali bir kurguda şiddet, kaba dil, düşük düzeyli cinsel imalar ya da kumar öğeleri içerebilir.</a:t>
            </a:r>
            <a:endParaRPr lang="tr-TR" sz="1200" dirty="0"/>
          </a:p>
          <a:p>
            <a:pPr lvl="0"/>
            <a:r>
              <a:rPr lang="tr-TR" sz="1200" b="1" i="0" dirty="0"/>
              <a:t>PEGI 16</a:t>
            </a:r>
            <a:r>
              <a:rPr lang="tr-TR" sz="1200" b="0" i="0" dirty="0"/>
              <a:t> etiketine sahip oyunlar; Açık şiddet, küfür, cinsel ima ya da konu, kumar ve uyuşturucu kullanımı öğeleri içerebilir.</a:t>
            </a:r>
            <a:endParaRPr lang="tr-TR" sz="1200" dirty="0"/>
          </a:p>
          <a:p>
            <a:pPr lvl="0"/>
            <a:r>
              <a:rPr lang="tr-TR" sz="1200" b="1" i="0" dirty="0"/>
              <a:t>PEGI 18</a:t>
            </a:r>
            <a:r>
              <a:rPr lang="tr-TR" sz="1200" b="0" i="0" dirty="0"/>
              <a:t> etiketine sahip oyunlar;18 yaş ve üzeri için uygundur. Savunmasız insanları nedensiz olarak öldürme gibi durumları da içeren ileri düzey görsel şiddet, küfür, cinsel içerik, kumar, uyuşturucu kullanımını özendirme ve ırkçılık/ayrımcılık gibi öğeler içerebilir.</a:t>
            </a:r>
            <a:endParaRPr lang="tr-TR" sz="1200" dirty="0"/>
          </a:p>
          <a:p>
            <a:pPr lvl="0"/>
            <a:endParaRPr lang="tr-TR" sz="1200" dirty="0"/>
          </a:p>
          <a:p>
            <a:pPr marL="0" indent="0">
              <a:buNone/>
            </a:pPr>
            <a:endParaRPr lang="tr-TR" b="1" dirty="0"/>
          </a:p>
          <a:p>
            <a:pPr marL="0" indent="0">
              <a:buNone/>
            </a:pPr>
            <a:r>
              <a:rPr lang="tr-TR" sz="1200" b="1" i="0" kern="1200" dirty="0" err="1">
                <a:solidFill>
                  <a:schemeClr val="tx1"/>
                </a:solidFill>
                <a:effectLst/>
                <a:latin typeface="+mn-lt"/>
                <a:ea typeface="+mn-ea"/>
                <a:cs typeface="+mn-cs"/>
              </a:rPr>
              <a:t>Bad</a:t>
            </a:r>
            <a:r>
              <a:rPr lang="tr-TR" sz="1200" b="1" i="0" kern="1200" dirty="0">
                <a:solidFill>
                  <a:schemeClr val="tx1"/>
                </a:solidFill>
                <a:effectLst/>
                <a:latin typeface="+mn-lt"/>
                <a:ea typeface="+mn-ea"/>
                <a:cs typeface="+mn-cs"/>
              </a:rPr>
              <a:t> Language;</a:t>
            </a:r>
            <a:r>
              <a:rPr lang="tr-TR" sz="1200" b="0" i="0" kern="1200" dirty="0">
                <a:solidFill>
                  <a:schemeClr val="tx1"/>
                </a:solidFill>
                <a:effectLst/>
                <a:latin typeface="+mn-lt"/>
                <a:ea typeface="+mn-ea"/>
                <a:cs typeface="+mn-cs"/>
              </a:rPr>
              <a:t> Kaba dil, küfür, cinsel imalar, tehdit ve her tür aşağılayıcı söz, lakap ve yakıştırma içerebilir.</a:t>
            </a:r>
            <a:br>
              <a:rPr lang="tr-TR" dirty="0"/>
            </a:br>
            <a:r>
              <a:rPr lang="tr-TR" sz="1200" b="1" i="0" kern="1200" dirty="0" err="1">
                <a:solidFill>
                  <a:schemeClr val="tx1"/>
                </a:solidFill>
                <a:effectLst/>
                <a:latin typeface="+mn-lt"/>
                <a:ea typeface="+mn-ea"/>
                <a:cs typeface="+mn-cs"/>
              </a:rPr>
              <a:t>Discrimination</a:t>
            </a:r>
            <a:r>
              <a:rPr lang="tr-TR" sz="1200" b="1" i="0" kern="1200" dirty="0">
                <a:solidFill>
                  <a:schemeClr val="tx1"/>
                </a:solidFill>
                <a:effectLst/>
                <a:latin typeface="+mn-lt"/>
                <a:ea typeface="+mn-ea"/>
                <a:cs typeface="+mn-cs"/>
              </a:rPr>
              <a:t>;</a:t>
            </a:r>
            <a:r>
              <a:rPr lang="tr-TR" sz="1200" b="0" i="0" kern="1200" dirty="0">
                <a:solidFill>
                  <a:schemeClr val="tx1"/>
                </a:solidFill>
                <a:effectLst/>
                <a:latin typeface="+mn-lt"/>
                <a:ea typeface="+mn-ea"/>
                <a:cs typeface="+mn-cs"/>
              </a:rPr>
              <a:t> Irk, etnik köken, cinsiyet ya da cinsel tercihe yönelik acımasızlık, rahatsız ve taciz edici davranış öğeleri içerebilir.</a:t>
            </a:r>
            <a:br>
              <a:rPr lang="tr-TR" dirty="0"/>
            </a:br>
            <a:r>
              <a:rPr lang="tr-TR" sz="1200" b="1" i="0" kern="1200" dirty="0" err="1">
                <a:solidFill>
                  <a:schemeClr val="tx1"/>
                </a:solidFill>
                <a:effectLst/>
                <a:latin typeface="+mn-lt"/>
                <a:ea typeface="+mn-ea"/>
                <a:cs typeface="+mn-cs"/>
              </a:rPr>
              <a:t>Drugs</a:t>
            </a:r>
            <a:r>
              <a:rPr lang="tr-TR" sz="1200" b="1" i="0" kern="1200" dirty="0">
                <a:solidFill>
                  <a:schemeClr val="tx1"/>
                </a:solidFill>
                <a:effectLst/>
                <a:latin typeface="+mn-lt"/>
                <a:ea typeface="+mn-ea"/>
                <a:cs typeface="+mn-cs"/>
              </a:rPr>
              <a:t>;</a:t>
            </a:r>
            <a:r>
              <a:rPr lang="tr-TR" sz="1200" b="0" i="0" kern="1200" dirty="0">
                <a:solidFill>
                  <a:schemeClr val="tx1"/>
                </a:solidFill>
                <a:effectLst/>
                <a:latin typeface="+mn-lt"/>
                <a:ea typeface="+mn-ea"/>
                <a:cs typeface="+mn-cs"/>
              </a:rPr>
              <a:t> Yasadışı ilaç, uyuşturucular ya da gerçek yaşamda dengi olan kurgusal ilaç ve uyuşturucu madde betimlemeleri içerebilir.</a:t>
            </a:r>
            <a:br>
              <a:rPr lang="tr-TR" dirty="0"/>
            </a:br>
            <a:r>
              <a:rPr lang="tr-TR" sz="1200" b="1" i="0" kern="1200" dirty="0" err="1">
                <a:solidFill>
                  <a:schemeClr val="tx1"/>
                </a:solidFill>
                <a:effectLst/>
                <a:latin typeface="+mn-lt"/>
                <a:ea typeface="+mn-ea"/>
                <a:cs typeface="+mn-cs"/>
              </a:rPr>
              <a:t>Fear</a:t>
            </a:r>
            <a:r>
              <a:rPr lang="tr-TR" sz="1200" b="1" i="0" kern="1200" dirty="0">
                <a:solidFill>
                  <a:schemeClr val="tx1"/>
                </a:solidFill>
                <a:effectLst/>
                <a:latin typeface="+mn-lt"/>
                <a:ea typeface="+mn-ea"/>
                <a:cs typeface="+mn-cs"/>
              </a:rPr>
              <a:t>;</a:t>
            </a:r>
            <a:r>
              <a:rPr lang="tr-TR" sz="1200" b="0" i="0" kern="1200" dirty="0">
                <a:solidFill>
                  <a:schemeClr val="tx1"/>
                </a:solidFill>
                <a:effectLst/>
                <a:latin typeface="+mn-lt"/>
                <a:ea typeface="+mn-ea"/>
                <a:cs typeface="+mn-cs"/>
              </a:rPr>
              <a:t> Duygusal olarak hassas, küçük oyuncularda çok rahatsız edici ve korkutucu öğeler içerebilir.</a:t>
            </a:r>
            <a:br>
              <a:rPr lang="tr-TR" dirty="0"/>
            </a:br>
            <a:r>
              <a:rPr lang="tr-TR" sz="1200" b="1" i="0" kern="1200" dirty="0" err="1">
                <a:solidFill>
                  <a:schemeClr val="tx1"/>
                </a:solidFill>
                <a:effectLst/>
                <a:latin typeface="+mn-lt"/>
                <a:ea typeface="+mn-ea"/>
                <a:cs typeface="+mn-cs"/>
              </a:rPr>
              <a:t>Gambling</a:t>
            </a:r>
            <a:r>
              <a:rPr lang="tr-TR" sz="1200" b="1" i="0" kern="1200" dirty="0">
                <a:solidFill>
                  <a:schemeClr val="tx1"/>
                </a:solidFill>
                <a:effectLst/>
                <a:latin typeface="+mn-lt"/>
                <a:ea typeface="+mn-ea"/>
                <a:cs typeface="+mn-cs"/>
              </a:rPr>
              <a:t>;</a:t>
            </a:r>
            <a:r>
              <a:rPr lang="tr-TR" sz="1200" b="0" i="0" kern="1200" dirty="0">
                <a:solidFill>
                  <a:schemeClr val="tx1"/>
                </a:solidFill>
                <a:effectLst/>
                <a:latin typeface="+mn-lt"/>
                <a:ea typeface="+mn-ea"/>
                <a:cs typeface="+mn-cs"/>
              </a:rPr>
              <a:t> Kumarı özendiren ya da öğreten öğeler içerebilir.</a:t>
            </a:r>
            <a:br>
              <a:rPr lang="tr-TR" dirty="0"/>
            </a:br>
            <a:r>
              <a:rPr lang="tr-TR" sz="1200" b="1" i="0" kern="1200" dirty="0" err="1">
                <a:solidFill>
                  <a:schemeClr val="tx1"/>
                </a:solidFill>
                <a:effectLst/>
                <a:latin typeface="+mn-lt"/>
                <a:ea typeface="+mn-ea"/>
                <a:cs typeface="+mn-cs"/>
              </a:rPr>
              <a:t>Sex</a:t>
            </a:r>
            <a:r>
              <a:rPr lang="tr-TR" sz="1200" b="1" i="0" kern="1200" dirty="0">
                <a:solidFill>
                  <a:schemeClr val="tx1"/>
                </a:solidFill>
                <a:effectLst/>
                <a:latin typeface="+mn-lt"/>
                <a:ea typeface="+mn-ea"/>
                <a:cs typeface="+mn-cs"/>
              </a:rPr>
              <a:t>;</a:t>
            </a:r>
            <a:r>
              <a:rPr lang="tr-TR" sz="1200" b="0" i="0" kern="1200" dirty="0">
                <a:solidFill>
                  <a:schemeClr val="tx1"/>
                </a:solidFill>
                <a:effectLst/>
                <a:latin typeface="+mn-lt"/>
                <a:ea typeface="+mn-ea"/>
                <a:cs typeface="+mn-cs"/>
              </a:rPr>
              <a:t> Cinsel etkileşim ve cinsel ilişki betimlemeleri ve çıplaklık öğeleri içerebilir.</a:t>
            </a:r>
            <a:br>
              <a:rPr lang="tr-TR" dirty="0"/>
            </a:br>
            <a:r>
              <a:rPr lang="tr-TR" sz="1200" b="1" i="0" kern="1200" dirty="0" err="1">
                <a:solidFill>
                  <a:schemeClr val="tx1"/>
                </a:solidFill>
                <a:effectLst/>
                <a:latin typeface="+mn-lt"/>
                <a:ea typeface="+mn-ea"/>
                <a:cs typeface="+mn-cs"/>
              </a:rPr>
              <a:t>Violence</a:t>
            </a:r>
            <a:r>
              <a:rPr lang="tr-TR" sz="1200" b="1" i="0" kern="1200" dirty="0">
                <a:solidFill>
                  <a:schemeClr val="tx1"/>
                </a:solidFill>
                <a:effectLst/>
                <a:latin typeface="+mn-lt"/>
                <a:ea typeface="+mn-ea"/>
                <a:cs typeface="+mn-cs"/>
              </a:rPr>
              <a:t>;</a:t>
            </a:r>
            <a:r>
              <a:rPr lang="tr-TR" sz="1200" b="0" i="0" kern="1200" dirty="0">
                <a:solidFill>
                  <a:schemeClr val="tx1"/>
                </a:solidFill>
                <a:effectLst/>
                <a:latin typeface="+mn-lt"/>
                <a:ea typeface="+mn-ea"/>
                <a:cs typeface="+mn-cs"/>
              </a:rPr>
              <a:t> İnsanların yaralandığı ya da öldüğü kanlı sahneler içerebilir.</a:t>
            </a:r>
            <a:br>
              <a:rPr lang="tr-TR" dirty="0"/>
            </a:br>
            <a:r>
              <a:rPr lang="tr-TR" sz="1200" b="1" i="0" kern="1200" dirty="0">
                <a:solidFill>
                  <a:schemeClr val="tx1"/>
                </a:solidFill>
                <a:effectLst/>
                <a:latin typeface="+mn-lt"/>
                <a:ea typeface="+mn-ea"/>
                <a:cs typeface="+mn-cs"/>
              </a:rPr>
              <a:t>Online;</a:t>
            </a:r>
            <a:r>
              <a:rPr lang="tr-TR" sz="1200" b="0" i="0" kern="1200" dirty="0">
                <a:solidFill>
                  <a:schemeClr val="tx1"/>
                </a:solidFill>
                <a:effectLst/>
                <a:latin typeface="+mn-lt"/>
                <a:ea typeface="+mn-ea"/>
                <a:cs typeface="+mn-cs"/>
              </a:rPr>
              <a:t> Çevrimiçi oyun kipi bulunmaktadır.</a:t>
            </a:r>
            <a:endParaRPr lang="tr-TR" sz="1200" b="0" i="0" kern="1200" dirty="0">
              <a:solidFill>
                <a:schemeClr val="tx1"/>
              </a:solidFill>
              <a:effectLst/>
              <a:latin typeface="+mn-lt"/>
              <a:ea typeface="+mn-ea"/>
              <a:cs typeface="+mn-cs"/>
            </a:endParaRPr>
          </a:p>
          <a:p>
            <a:pPr marL="0" indent="0">
              <a:buNone/>
            </a:pPr>
            <a:endParaRPr lang="tr-TR" sz="1200" b="0" i="0" kern="1200" dirty="0">
              <a:solidFill>
                <a:schemeClr val="tx1"/>
              </a:solidFill>
              <a:effectLst/>
              <a:latin typeface="+mn-lt"/>
              <a:ea typeface="+mn-ea"/>
              <a:cs typeface="+mn-cs"/>
            </a:endParaRPr>
          </a:p>
          <a:p>
            <a:pPr marL="0" indent="0">
              <a:buNone/>
            </a:pPr>
            <a:r>
              <a:rPr lang="tr-TR" dirty="0">
                <a:hlinkClick r:id="rId3"/>
              </a:rPr>
              <a:t>https://www.guvenliweb.org.tr/blog-detay/pegi-avrupa-oyun-bilgi-sistemi-nedir</a:t>
            </a:r>
            <a:endParaRPr lang="tr-TR" b="1"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D080B2-0277-4264-B047-A6B64672FBCB}" type="slidenum">
              <a:rPr lang="tr-TR" smtClean="0"/>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r>
              <a:rPr lang="tr-TR"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r>
              <a:rPr lang="tr-TR"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r>
              <a:rPr lang="tr-TR"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İnternet ve Yeni Medya</a:t>
            </a:r>
            <a:endParaRPr lang="tr-TR" b="1" dirty="0"/>
          </a:p>
          <a:p>
            <a:r>
              <a:rPr lang="tr-TR" dirty="0"/>
              <a:t> İnternet, görsel, işitsel ve basılı medyanın bir araya geldiği ve yeni medya adı verilen bir medya türüdür. Bilgilendirme, eğlendirme, araştırma yapma, insanları bir araya getirme, sanal sosyal topluluklar kurma gibi işlevleri olan İnternet, yeni ve ilgi çekici bir medyadır. Bütün medyaların içeriklerine istenildiği anda sınırlı ücretlerle ulaşılmasına imkân veren İnternet ve yeni medyanın özellikleri şöyle sıralanabilir: </a:t>
            </a:r>
            <a:endParaRPr lang="tr-TR" dirty="0"/>
          </a:p>
          <a:p>
            <a:endParaRPr lang="tr-TR" dirty="0"/>
          </a:p>
          <a:p>
            <a:r>
              <a:rPr lang="tr-TR" dirty="0"/>
              <a:t>• E-posta hizmeti ile kişiler ve gruplar arası iletişime imkân verir. </a:t>
            </a:r>
            <a:endParaRPr lang="tr-TR" dirty="0"/>
          </a:p>
          <a:p>
            <a:endParaRPr lang="tr-TR" dirty="0"/>
          </a:p>
          <a:p>
            <a:r>
              <a:rPr lang="tr-TR" dirty="0"/>
              <a:t>• Sosyal iletişim ağları ile milyonlarca üyesi olan sanal toplulukların oluşmasını sağlar. </a:t>
            </a:r>
            <a:endParaRPr lang="tr-TR" dirty="0"/>
          </a:p>
          <a:p>
            <a:endParaRPr lang="tr-TR" dirty="0"/>
          </a:p>
          <a:p>
            <a:r>
              <a:rPr lang="tr-TR" dirty="0"/>
              <a:t>• Haber, özellikle de anlık haber konusunda diğer medyalardan daha hızlıdır. </a:t>
            </a:r>
            <a:endParaRPr lang="tr-TR" dirty="0"/>
          </a:p>
          <a:p>
            <a:endParaRPr lang="tr-TR" dirty="0"/>
          </a:p>
          <a:p>
            <a:r>
              <a:rPr lang="tr-TR" dirty="0"/>
              <a:t>• Televizyon ve radyo yayıncılığının hem canlı hem de arşiv kaynaklı yapılabildiği bir iletişim ortamı sağlar.</a:t>
            </a:r>
            <a:endParaRPr lang="tr-TR" dirty="0"/>
          </a:p>
          <a:p>
            <a:endParaRPr lang="tr-TR" dirty="0"/>
          </a:p>
          <a:p>
            <a:r>
              <a:rPr lang="tr-TR" dirty="0"/>
              <a:t> • Film, müzik, video gibi eğlence ürünleri zaman sınırlanması olmadan tekrar tekrar izlenebilir. </a:t>
            </a:r>
            <a:endParaRPr lang="tr-TR" dirty="0"/>
          </a:p>
          <a:p>
            <a:endParaRPr lang="tr-TR" dirty="0"/>
          </a:p>
          <a:p>
            <a:r>
              <a:rPr lang="tr-TR" dirty="0"/>
              <a:t>• Binlerce kişinin aynı anda hem bireysel hem grup olarak oyun oynamasına imkân verir. </a:t>
            </a:r>
            <a:endParaRPr lang="tr-TR" dirty="0"/>
          </a:p>
          <a:p>
            <a:endParaRPr lang="tr-TR" dirty="0"/>
          </a:p>
          <a:p>
            <a:r>
              <a:rPr lang="tr-TR" dirty="0"/>
              <a:t>• Birçok bilgiye ulaşım imkânı sağlar. Ayrıca uzaktan eğitim programları da İnternet aracılığıyla gerçekleştirilebilmektedir. </a:t>
            </a:r>
            <a:endParaRPr lang="tr-TR" dirty="0"/>
          </a:p>
          <a:p>
            <a:endParaRPr lang="tr-TR" dirty="0"/>
          </a:p>
          <a:p>
            <a:r>
              <a:rPr lang="tr-TR" dirty="0"/>
              <a:t>• İsteyenin istediği veriyi, malumatı, bilgiyi yayımlayabildiği bir ortam olması dolayısıyla bilgi güvenliği açısından problemler taşır</a:t>
            </a:r>
            <a:endParaRPr lang="tr-TR" dirty="0"/>
          </a:p>
          <a:p>
            <a:endParaRPr lang="tr-TR" dirty="0"/>
          </a:p>
          <a:p>
            <a:r>
              <a:rPr lang="tr-TR" dirty="0"/>
              <a:t>• Kamu hizmeti alımında vatandaşı bilgilendirici bir kaynaktır. Online hizmetler mekâna bağımlı kamu hizmeti zorunluluğunu belli oranda ortadan kaldırmaktadır. İhtiyaç duyulan birçok bilgi ve belge ilgili kuruma gitmeden bulunulan yerde edinilebilmektedir. </a:t>
            </a:r>
            <a:endParaRPr lang="tr-TR" dirty="0"/>
          </a:p>
          <a:p>
            <a:endParaRPr lang="tr-TR" dirty="0"/>
          </a:p>
          <a:p>
            <a:r>
              <a:rPr lang="tr-TR" dirty="0"/>
              <a:t>• İnteraktif bir özelliğe sahiptir.</a:t>
            </a:r>
            <a:endParaRPr lang="tr-TR" dirty="0"/>
          </a:p>
        </p:txBody>
      </p:sp>
      <p:sp>
        <p:nvSpPr>
          <p:cNvPr id="4" name="Slayt Numarası Yer Tutucusu 3"/>
          <p:cNvSpPr>
            <a:spLocks noGrp="1"/>
          </p:cNvSpPr>
          <p:nvPr>
            <p:ph type="sldNum" sz="quarter" idx="10"/>
          </p:nvPr>
        </p:nvSpPr>
        <p:spPr/>
        <p:txBody>
          <a:bodyPr/>
          <a:lstStyle/>
          <a:p>
            <a:fld id="{E1D080B2-0277-4264-B047-A6B64672FBCB}" type="slidenum">
              <a:rPr lang="tr-TR" smtClean="0"/>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Burada katılımcılara</a:t>
            </a:r>
            <a:r>
              <a:rPr lang="tr-TR" baseline="0" dirty="0"/>
              <a:t> sorular yöneltilebilir</a:t>
            </a:r>
            <a:endParaRPr lang="tr-TR" baseline="0" dirty="0"/>
          </a:p>
          <a:p>
            <a:r>
              <a:rPr lang="tr-TR" baseline="0" dirty="0"/>
              <a:t>Örneğin;</a:t>
            </a:r>
            <a:endParaRPr lang="tr-TR" baseline="0" dirty="0"/>
          </a:p>
          <a:p>
            <a:r>
              <a:rPr lang="tr-TR" baseline="0" dirty="0"/>
              <a:t>Kaç kişinin sosyal medya hesabı var?</a:t>
            </a:r>
            <a:endParaRPr lang="tr-TR" baseline="0" dirty="0"/>
          </a:p>
          <a:p>
            <a:r>
              <a:rPr lang="tr-TR" baseline="0" dirty="0"/>
              <a:t>Kaç kişi çocuklarının fotoğraflarını sosyal medya hesabından </a:t>
            </a:r>
            <a:r>
              <a:rPr lang="tr-TR" baseline="0" dirty="0" smtClean="0"/>
              <a:t>paylaşıyor</a:t>
            </a:r>
            <a:r>
              <a:rPr lang="tr-TR" baseline="0" dirty="0"/>
              <a:t>?</a:t>
            </a:r>
            <a:endParaRPr lang="tr-TR" baseline="0" dirty="0"/>
          </a:p>
          <a:p>
            <a:r>
              <a:rPr lang="tr-TR" dirty="0"/>
              <a:t>Çocuğuma daha rahat iş yapabilmek için </a:t>
            </a:r>
            <a:r>
              <a:rPr lang="tr-TR" dirty="0" smtClean="0"/>
              <a:t>tablet/telefon</a:t>
            </a:r>
            <a:r>
              <a:rPr lang="tr-TR" baseline="0" dirty="0" smtClean="0"/>
              <a:t> </a:t>
            </a:r>
            <a:r>
              <a:rPr lang="tr-TR" dirty="0" smtClean="0"/>
              <a:t>veriyorum </a:t>
            </a:r>
            <a:r>
              <a:rPr lang="tr-TR" dirty="0"/>
              <a:t>diyenler kaç kişi?(özellikle 0-6 yaş grubu çocukların ailelerine bu soru yöneltilebilir)</a:t>
            </a:r>
            <a:endParaRPr lang="tr-TR" dirty="0"/>
          </a:p>
          <a:p>
            <a:endParaRPr lang="tr-TR" dirty="0"/>
          </a:p>
        </p:txBody>
      </p:sp>
      <p:sp>
        <p:nvSpPr>
          <p:cNvPr id="4" name="Slayt Numarası Yer Tutucusu 3"/>
          <p:cNvSpPr>
            <a:spLocks noGrp="1"/>
          </p:cNvSpPr>
          <p:nvPr>
            <p:ph type="sldNum" sz="quarter" idx="10"/>
          </p:nvPr>
        </p:nvSpPr>
        <p:spPr/>
        <p:txBody>
          <a:bodyPr/>
          <a:lstStyle/>
          <a:p>
            <a:fld id="{E1D080B2-0277-4264-B047-A6B64672FBCB}" type="slidenum">
              <a:rPr lang="tr-TR" smtClean="0"/>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Dijital </a:t>
            </a:r>
            <a:r>
              <a:rPr lang="tr-TR" dirty="0"/>
              <a:t>Çağda</a:t>
            </a:r>
            <a:r>
              <a:rPr lang="tr-TR" baseline="0" dirty="0"/>
              <a:t> ebeveyn nasıl olunur </a:t>
            </a:r>
            <a:r>
              <a:rPr lang="tr-TR" dirty="0"/>
              <a:t>sorusunun tek bir doğru cevabı yoktur. Özellikle, çocuk ve gence teknoloji kullanımında rehberlik edecek ailelerin birden fazla yetkinliğe sahip olması gerekmektedir. Bunun en temel nedeni teknoloji kullanımının dinamik bir yapıya sahip olması, her geçen gün değişmesi ve farklı ihtiyaçları doğurmasından kaynaklanmaktadır. Bu açıdan, dijital bir ailede bulunması gereken özellikleri şu şekilde sıralamak uygun olacaktır:</a:t>
            </a:r>
            <a:endParaRPr lang="tr-TR" dirty="0"/>
          </a:p>
          <a:p>
            <a:endParaRPr lang="tr-TR" dirty="0"/>
          </a:p>
          <a:p>
            <a:pPr marL="228600" indent="-228600">
              <a:buAutoNum type="arabicPeriod"/>
            </a:pPr>
            <a:r>
              <a:rPr lang="tr-TR" b="1" dirty="0"/>
              <a:t>Dijital Etik: </a:t>
            </a:r>
            <a:r>
              <a:rPr lang="tr-TR" dirty="0"/>
              <a:t>Dijital etik, internet ortamında başkalarına zarar verecek davranışlardan kaçma isteği olarak tanımlanmaktadır. İnternet, iletişimi artırdığı, daha kullanışlı hale getirdiği, bilgi zenginliğine sahip olan ve günlük hayatı kolaylaştıran çeşitli imkânlar sağladığı için hayatımızın vazgeçilmez parçalarından biri haline gelmiştir. Bu bakımdan ailenin dijital etik çerçevesinde, olumsuz davranışların farkında olması ve ebeveyn olarak çocuklarını koruması gerekmektedir. </a:t>
            </a:r>
            <a:endParaRPr lang="tr-TR" dirty="0"/>
          </a:p>
          <a:p>
            <a:pPr marL="228600" indent="-228600">
              <a:buAutoNum type="arabicPeriod"/>
            </a:pPr>
            <a:r>
              <a:rPr lang="tr-TR" dirty="0"/>
              <a:t>Dijital etiği ihlal eden davranışlara örnekler: </a:t>
            </a:r>
            <a:endParaRPr lang="tr-TR" dirty="0"/>
          </a:p>
          <a:p>
            <a:pPr marL="0" indent="0">
              <a:buNone/>
            </a:pPr>
            <a:r>
              <a:rPr lang="tr-TR" dirty="0"/>
              <a:t>İnternet ortamında siber zorbalık yapma (başkalarına yazılı ve sözlü şiddet) </a:t>
            </a:r>
            <a:endParaRPr lang="tr-TR" dirty="0"/>
          </a:p>
          <a:p>
            <a:pPr marL="0" indent="0">
              <a:buNone/>
            </a:pPr>
            <a:r>
              <a:rPr lang="tr-TR" dirty="0"/>
              <a:t>Kişisel bilgileri elde etme ve yayma </a:t>
            </a:r>
            <a:endParaRPr lang="tr-TR" dirty="0"/>
          </a:p>
          <a:p>
            <a:pPr marL="0" indent="0">
              <a:buNone/>
            </a:pPr>
            <a:r>
              <a:rPr lang="tr-TR" dirty="0"/>
              <a:t>Doğru olmayan bilgilerin yayılması</a:t>
            </a:r>
            <a:endParaRPr lang="tr-TR" dirty="0"/>
          </a:p>
          <a:p>
            <a:pPr marL="228600" indent="-228600">
              <a:buAutoNum type="arabicPeriod"/>
            </a:pPr>
            <a:endParaRPr lang="tr-TR" dirty="0"/>
          </a:p>
          <a:p>
            <a:pPr marL="0" indent="0">
              <a:buNone/>
            </a:pPr>
            <a:r>
              <a:rPr lang="tr-TR" b="1" dirty="0"/>
              <a:t>2. Dijital İletişim: </a:t>
            </a:r>
            <a:r>
              <a:rPr lang="tr-TR" dirty="0"/>
              <a:t>Dijital iletişimin aileyi ilgilendiren yönü, çocuk ve gençlerin teknoloji yardımıyla çok farklı iletişim kaynaklarını kullanıyor olmasından kaynaklanmaktadır. Bu yönüyle, çocuk ve genç, sanal ortamda çoğu zaman gerçek kimliğini bilemediği, tanımadığı kişilerle iletişim kurmakta, bu iletişimde çocuk ve genç için tehlike oluşturmaktadır. Gençler dijital iletişim yollarını kullanmaya cesaretlendirilmeli ancak bu ortama uygun olmayan davranışları ise düzeltilmelidir. Bunun için öncelikle hangi durumlarda hangi teknolojiden faydalanacaklarını ayırt edebilmelidirler. Sanal ortamdaki iletişimin yüz yüze iletişimden en önemli farklılıklarından biri, rumuz kullanıp kimliğinizi gizleyerek konuşabilmektir. Bu durum özellikle forum, sohbet odası gibi ortamlarda “nasıl olsa kim olduğum belli değil ağzıma geleni söyleyebilirim” tarzı söylemlere neden olabilmektedir. Ancak hakaret ve küfür içeren sözlerin kullanılması durumunda IP numarası üzerinden yapılan inceleme ile bu kişilere ulaşılabilmekte ve yasal süreçler başlatılabilmektedir.</a:t>
            </a:r>
            <a:endParaRPr lang="tr-TR" dirty="0"/>
          </a:p>
          <a:p>
            <a:pPr marL="0" indent="0">
              <a:buNone/>
            </a:pPr>
            <a:r>
              <a:rPr lang="tr-TR" dirty="0"/>
              <a:t> Dijital iletişimi ihlal eden bazı davranışlar: </a:t>
            </a:r>
            <a:endParaRPr lang="tr-TR" dirty="0"/>
          </a:p>
          <a:p>
            <a:pPr marL="0" indent="0">
              <a:buNone/>
            </a:pPr>
            <a:r>
              <a:rPr lang="tr-TR" dirty="0"/>
              <a:t>Örnek 1: Özel bir mesajı birçok kişiye yollamak </a:t>
            </a:r>
            <a:endParaRPr lang="tr-TR" dirty="0"/>
          </a:p>
          <a:p>
            <a:pPr marL="0" indent="0">
              <a:buNone/>
            </a:pPr>
            <a:r>
              <a:rPr lang="tr-TR" dirty="0"/>
              <a:t>Örnek 2: Cep telefonu kullanırken içinde bulunulan ortamın özelliklerine göre davranmamak </a:t>
            </a:r>
            <a:endParaRPr lang="tr-TR" dirty="0"/>
          </a:p>
          <a:p>
            <a:pPr marL="0" indent="0">
              <a:buNone/>
            </a:pPr>
            <a:r>
              <a:rPr lang="tr-TR" dirty="0"/>
              <a:t>Örnek 3: E-mail kullanımında iletişim dilini bilmemek ve buna göre yazmamak</a:t>
            </a:r>
            <a:endParaRPr lang="tr-TR" dirty="0"/>
          </a:p>
          <a:p>
            <a:pPr marL="0" indent="0">
              <a:buNone/>
            </a:pPr>
            <a:endParaRPr lang="tr-TR" dirty="0"/>
          </a:p>
          <a:p>
            <a:pPr marL="0" indent="0">
              <a:buNone/>
            </a:pPr>
            <a:r>
              <a:rPr lang="tr-TR" b="1" dirty="0"/>
              <a:t>3. Dijital Okuryazarlık</a:t>
            </a:r>
            <a:r>
              <a:rPr lang="tr-TR" dirty="0"/>
              <a:t>: Dijital aile olarak, İnternette gün geçtikçe artan bir yığın bilginin oluştuğunu, ancak bunların birçoğunun gerçek olmadığını unutmamalıyız. Bu nedenle çocuklara ve gençlere eriştikleri verilerin doğruluğunu sorgulama, nerede ve nasıl kullanacakları konusunda yardımcı olmamız gerekmektedir. </a:t>
            </a:r>
            <a:endParaRPr lang="tr-TR" dirty="0"/>
          </a:p>
          <a:p>
            <a:pPr marL="0" indent="0">
              <a:buNone/>
            </a:pPr>
            <a:r>
              <a:rPr lang="tr-TR" dirty="0"/>
              <a:t>Peki Bu Aşamada Ailenin Rolü Ne Olacaktır? </a:t>
            </a:r>
            <a:endParaRPr lang="tr-TR" dirty="0"/>
          </a:p>
          <a:p>
            <a:pPr marL="0" indent="0">
              <a:buNone/>
            </a:pPr>
            <a:r>
              <a:rPr lang="tr-TR" dirty="0"/>
              <a:t>Sadece mevcut teknolojileri değil yenilerini de doğru bir şekilde kullanma becerisine her dijital ailenin sahip olması gerekir. Bu bakımdan yeni teknolojiler ortaya çıktıkça hızlı bir şekilde uygun kullanımının öğrenilmesi gerekmektedir. </a:t>
            </a:r>
            <a:endParaRPr lang="tr-TR" dirty="0"/>
          </a:p>
          <a:p>
            <a:pPr marL="0" indent="0">
              <a:buNone/>
            </a:pPr>
            <a:endParaRPr lang="tr-TR" dirty="0"/>
          </a:p>
          <a:p>
            <a:pPr marL="0" indent="0">
              <a:buNone/>
            </a:pPr>
            <a:r>
              <a:rPr lang="tr-TR" dirty="0"/>
              <a:t>Dijital okuryazarlığa bazı örnekler: </a:t>
            </a:r>
            <a:endParaRPr lang="tr-TR" dirty="0"/>
          </a:p>
          <a:p>
            <a:pPr marL="0" indent="0">
              <a:buNone/>
            </a:pPr>
            <a:r>
              <a:rPr lang="tr-TR" dirty="0"/>
              <a:t>Örnek 1: Facebook, </a:t>
            </a:r>
            <a:r>
              <a:rPr lang="tr-TR" dirty="0" err="1"/>
              <a:t>twitter</a:t>
            </a:r>
            <a:r>
              <a:rPr lang="tr-TR" dirty="0"/>
              <a:t> kullanmak </a:t>
            </a:r>
            <a:endParaRPr lang="tr-TR" dirty="0"/>
          </a:p>
          <a:p>
            <a:pPr marL="0" indent="0">
              <a:buNone/>
            </a:pPr>
            <a:r>
              <a:rPr lang="tr-TR" dirty="0"/>
              <a:t>Örnek 2: Forum ve sohbet odalarını kullanmak </a:t>
            </a:r>
            <a:endParaRPr lang="tr-TR" dirty="0"/>
          </a:p>
          <a:p>
            <a:pPr marL="0" indent="0">
              <a:buNone/>
            </a:pPr>
            <a:r>
              <a:rPr lang="tr-TR" dirty="0"/>
              <a:t>Örnek 3: Akıllı telefonlar üzerinden çalışan uygulamaları etkin olarak kullanmak</a:t>
            </a:r>
            <a:endParaRPr lang="tr-TR" dirty="0"/>
          </a:p>
          <a:p>
            <a:pPr marL="0" indent="0">
              <a:buNone/>
            </a:pPr>
            <a:endParaRPr lang="tr-TR" dirty="0"/>
          </a:p>
          <a:p>
            <a:pPr marL="0" indent="0">
              <a:buNone/>
            </a:pPr>
            <a:r>
              <a:rPr lang="tr-TR" b="1" dirty="0"/>
              <a:t>4. Dijital Erişim </a:t>
            </a:r>
            <a:r>
              <a:rPr lang="tr-TR" dirty="0"/>
              <a:t>Giderek düşen maliyetlere ve yaygınlaşan teknolojiye rağmen herkes eşit olanaklara sahip değildir. Bu noktada dijital aile olarak üzerimize düşen görev, çocuklarımızın mümkün olduğunca yenilikçi teknolojilere erişimini sağlamak, etkin ve sık olarak kullandırmayı özendirmek ve bunu yaparken de bilinçli hareket etmektir. Kütüphaneler, okul laboratuvarları gibi kamusal alanlar bu eksikliğin giderilmesi için kullanılabilmektedir. Fakat her birey bu imkânlardan faydalanamamaktadır. Bundan dolayı Dijital aile olarak, teknolojiye nasıl erişim sağlanabileceğini öğrenmeli, bu konuda çocuklara rehberlik etmeliyiz.</a:t>
            </a:r>
            <a:endParaRPr lang="tr-TR" dirty="0"/>
          </a:p>
          <a:p>
            <a:pPr marL="0" indent="0">
              <a:buNone/>
            </a:pPr>
            <a:r>
              <a:rPr lang="tr-TR" dirty="0"/>
              <a:t> Ailenin Dijital Erişimi Sağlamasına Yönelik Bazı Örnekler: </a:t>
            </a:r>
            <a:endParaRPr lang="tr-TR" dirty="0"/>
          </a:p>
          <a:p>
            <a:pPr marL="0" indent="0">
              <a:buNone/>
            </a:pPr>
            <a:r>
              <a:rPr lang="tr-TR" dirty="0"/>
              <a:t>Örnek 1: Okul ödevlerinde çocukların halk kütüphanesi, üniversite kütüphanesi vb. kullanımını sağlamak. </a:t>
            </a:r>
            <a:endParaRPr lang="tr-TR" dirty="0"/>
          </a:p>
          <a:p>
            <a:pPr marL="0" indent="0">
              <a:buNone/>
            </a:pPr>
            <a:r>
              <a:rPr lang="tr-TR" dirty="0"/>
              <a:t>Örnek 2: Engelli çocuğunun internet erişimi için gerekli olan alt yapı ve teknolojiyi sağlaması </a:t>
            </a:r>
            <a:endParaRPr lang="tr-TR" dirty="0"/>
          </a:p>
          <a:p>
            <a:pPr marL="0" indent="0">
              <a:buNone/>
            </a:pPr>
            <a:r>
              <a:rPr lang="tr-TR" dirty="0"/>
              <a:t>Örnek 3: Aile olarak e-okul sistemine aktif erişim sağlayarak öğrencinin gelişimini takip etmek</a:t>
            </a:r>
            <a:endParaRPr lang="tr-TR" dirty="0"/>
          </a:p>
          <a:p>
            <a:pPr marL="0" indent="0">
              <a:buNone/>
            </a:pPr>
            <a:endParaRPr lang="tr-TR" dirty="0"/>
          </a:p>
          <a:p>
            <a:pPr marL="0" indent="0">
              <a:buNone/>
            </a:pPr>
            <a:r>
              <a:rPr lang="tr-TR" b="1" dirty="0"/>
              <a:t>5. Dijital Ticaret/Alışveriş</a:t>
            </a:r>
            <a:r>
              <a:rPr lang="tr-TR" dirty="0"/>
              <a:t> Burada önemli olan, dijital aile olarak çevrimiçi alışverişin sağladığı fiyat avantajının ve zaman tasarrufunun farkında olmak, gerektiğinde ise dijital alışverişi kullanmaktır. Diğer taraftan, dijital alışverişin daha çok ürün seçeneği bulundurması, evden çıkmadan alışveriş yapmayı sağlaması ve eve teslimat vb. diğer seçeneklerin de olduğunu bilmemiz gerekiyor. İnternet üzerinden alışveriş  yapmama nedenleri; görmeden/denemeden ürün almama isteği, kişisel bilgileri vermeyi güvenli bulmama, teslim edilen ürünün doğruluğunu/güvenirliğini kabul etmeme. </a:t>
            </a:r>
            <a:endParaRPr lang="tr-TR" dirty="0"/>
          </a:p>
          <a:p>
            <a:pPr marL="0" indent="0">
              <a:buNone/>
            </a:pPr>
            <a:r>
              <a:rPr lang="tr-TR" dirty="0"/>
              <a:t>Dijital aile olarak e-ticaret ile ilgili bilinmesi gereken bazı bilgiler şunlar: </a:t>
            </a:r>
            <a:endParaRPr lang="tr-TR" dirty="0"/>
          </a:p>
          <a:p>
            <a:pPr marL="0" indent="0">
              <a:buNone/>
            </a:pPr>
            <a:r>
              <a:rPr lang="tr-TR" dirty="0"/>
              <a:t>Örnek 1: e-ticaret ile ilgili riskleri ve problemleri bilmek, gerekli önlemleri almak. </a:t>
            </a:r>
            <a:endParaRPr lang="tr-TR" dirty="0"/>
          </a:p>
          <a:p>
            <a:pPr marL="0" indent="0">
              <a:buNone/>
            </a:pPr>
            <a:r>
              <a:rPr lang="tr-TR" dirty="0"/>
              <a:t>Örnek 2: e-bankacılık hizmetlerini nasıl kullanacağı bilmek (</a:t>
            </a:r>
            <a:r>
              <a:rPr lang="tr-TR" dirty="0" err="1"/>
              <a:t>eft</a:t>
            </a:r>
            <a:r>
              <a:rPr lang="tr-TR" dirty="0"/>
              <a:t> yapmak vb.) </a:t>
            </a:r>
            <a:endParaRPr lang="tr-TR" dirty="0"/>
          </a:p>
          <a:p>
            <a:pPr marL="0" indent="0">
              <a:buNone/>
            </a:pPr>
            <a:r>
              <a:rPr lang="tr-TR" dirty="0"/>
              <a:t>Örnek 3: Çevrimiçi alışveriş yaparken kimlik hırsızlığına karşı nasıl tedbir alınacağını bilmek</a:t>
            </a:r>
            <a:endParaRPr lang="tr-TR" dirty="0"/>
          </a:p>
          <a:p>
            <a:pPr marL="0" indent="0">
              <a:buNone/>
            </a:pPr>
            <a:endParaRPr lang="tr-TR" dirty="0"/>
          </a:p>
          <a:p>
            <a:pPr marL="0" indent="0">
              <a:buNone/>
            </a:pPr>
            <a:r>
              <a:rPr lang="tr-TR" b="1" dirty="0"/>
              <a:t>6. Dijital Sorumluluk ve Haklar </a:t>
            </a:r>
            <a:r>
              <a:rPr lang="tr-TR" dirty="0"/>
              <a:t>Dijital aile olarak çocuk ve gençlere öğreteceğimiz şey, teknoloji kullanımının bir hak olduğunu, ancak bu hakkın aynı zamanda sorumlulukları beraberinde getirdiği bilincinin kazandırılmasıdır. Evde aileler tarafından çocuklara rol model olunmalı, teknolojinin getirdiği haklar ve sorumluluklar beraberce tartışılmalıdır. İnternet üzerinden elde edilen her bilginin kaynağı sorgulanmalı, bilginin ilk dağıtıcısı bulunmalıdır. Edinilen dosyaların telif hakları irdelenmeli, kanunla yaptırım altına alınan müzik, video vb. fikri mülkiyet hakkına giren eserler, kesinlikle kullanılmamalıdır. </a:t>
            </a:r>
            <a:endParaRPr lang="tr-TR" dirty="0"/>
          </a:p>
          <a:p>
            <a:pPr marL="0" indent="0">
              <a:buNone/>
            </a:pPr>
            <a:endParaRPr lang="tr-TR" dirty="0"/>
          </a:p>
          <a:p>
            <a:pPr marL="0" indent="0">
              <a:buNone/>
            </a:pPr>
            <a:r>
              <a:rPr lang="tr-TR" dirty="0"/>
              <a:t>Dijital Hak ve Sorumluluklarla İlgili Olarak Ailelerin Bilmesi Gereken Bazı Bilgiler: </a:t>
            </a:r>
            <a:endParaRPr lang="tr-TR" dirty="0"/>
          </a:p>
          <a:p>
            <a:pPr marL="0" indent="0">
              <a:buNone/>
            </a:pPr>
            <a:r>
              <a:rPr lang="tr-TR" dirty="0"/>
              <a:t>Örnek 1: Web sitelerinden illegal mp3 ve video dosyaları indirmemek </a:t>
            </a:r>
            <a:endParaRPr lang="tr-TR" dirty="0"/>
          </a:p>
          <a:p>
            <a:pPr marL="0" indent="0">
              <a:buNone/>
            </a:pPr>
            <a:r>
              <a:rPr lang="tr-TR" dirty="0"/>
              <a:t>Örnek 2: Fikri mülkiyet hakkına giren her türlü eseri izin alarak kullanmak </a:t>
            </a:r>
            <a:endParaRPr lang="tr-TR" dirty="0"/>
          </a:p>
          <a:p>
            <a:pPr marL="0" indent="0">
              <a:buNone/>
            </a:pPr>
            <a:r>
              <a:rPr lang="tr-TR" dirty="0"/>
              <a:t>Örnek 3: Telif hakkı kapsamındaki her türlü eseri internet üzerinden kullanırken gerekli izinleri almak </a:t>
            </a:r>
            <a:endParaRPr lang="tr-TR" dirty="0"/>
          </a:p>
          <a:p>
            <a:pPr marL="0" indent="0">
              <a:buNone/>
            </a:pPr>
            <a:endParaRPr lang="tr-TR" dirty="0"/>
          </a:p>
          <a:p>
            <a:pPr marL="0" indent="0">
              <a:buNone/>
            </a:pPr>
            <a:r>
              <a:rPr lang="tr-TR" b="1" dirty="0"/>
              <a:t>7. Dijital Sağlık </a:t>
            </a:r>
            <a:r>
              <a:rPr lang="tr-TR" dirty="0"/>
              <a:t>Dijital aile olarak teknoloji kullanımında en çok dikkat edilmesi gereken unsurlardan birisi çocuk ve gençlerimizin sağlıklarıdır. Fiziksel rahatsızlıkların yanında teknolojik cihazların psikolojik sağlığı tehdit eden etkileri de mevcuttur. Ailelerin çocuklarının bilgisayar başında ne kadar süre kaldığı ve neler ile ilgilendiğinden haberdar olması ve onların yanında olması gerekmektedir. Mümkün ise bilgisayarların çocuk odalarında değil oturma odası gibi ortak kullanım alanlarında bulunması gerekmektedir. </a:t>
            </a:r>
            <a:endParaRPr lang="tr-TR" dirty="0"/>
          </a:p>
          <a:p>
            <a:pPr marL="0" indent="0">
              <a:buNone/>
            </a:pPr>
            <a:r>
              <a:rPr lang="tr-TR" dirty="0"/>
              <a:t>Teknoloji kullanımıyla gelen bazı sağlık problemleri: </a:t>
            </a:r>
            <a:endParaRPr lang="tr-TR" dirty="0"/>
          </a:p>
          <a:p>
            <a:pPr marL="0" indent="0">
              <a:buNone/>
            </a:pPr>
            <a:r>
              <a:rPr lang="tr-TR" dirty="0"/>
              <a:t>Örnek 1: Göz sağlığı: gözlerde yorgunluk hissi, yanma ve kaşıntı </a:t>
            </a:r>
            <a:endParaRPr lang="tr-TR" dirty="0"/>
          </a:p>
          <a:p>
            <a:pPr marL="0" indent="0">
              <a:buNone/>
            </a:pPr>
            <a:r>
              <a:rPr lang="tr-TR" dirty="0"/>
              <a:t>Örnek 2: Fiziksel durumlar: Teknoloji kullanımında ergonominin önemini kavramak, duruş bozuklukları bel ve sırt ağrıları, ergonomik nedenli kas ağrıları, ağrıyan </a:t>
            </a:r>
            <a:r>
              <a:rPr lang="tr-TR" dirty="0" err="1"/>
              <a:t>tendonlar</a:t>
            </a:r>
            <a:r>
              <a:rPr lang="tr-TR" dirty="0"/>
              <a:t>, parmak, el ve dirsekler, boyunda ağrı ve tutulma </a:t>
            </a:r>
            <a:endParaRPr lang="tr-TR" dirty="0"/>
          </a:p>
          <a:p>
            <a:pPr marL="0" indent="0">
              <a:buNone/>
            </a:pPr>
            <a:r>
              <a:rPr lang="tr-TR" dirty="0"/>
              <a:t>Örnek 3: Ruhsal durumlar: Tekrarlayan stres, internet bağımlılığı, oyun bağımlılığı, agresif (saldırgan) davranışlar, şiddet, psikolojik problemler </a:t>
            </a:r>
            <a:endParaRPr lang="tr-TR" dirty="0"/>
          </a:p>
          <a:p>
            <a:pPr marL="0" indent="0">
              <a:buNone/>
            </a:pPr>
            <a:endParaRPr lang="tr-TR" dirty="0"/>
          </a:p>
          <a:p>
            <a:pPr marL="0" indent="0">
              <a:buNone/>
            </a:pPr>
            <a:r>
              <a:rPr lang="tr-TR" b="1" dirty="0"/>
              <a:t>8. Dijital Kanun </a:t>
            </a:r>
            <a:r>
              <a:rPr lang="tr-TR" dirty="0"/>
              <a:t>Aile olarak bilmemiz gereken ilk şey, teknoloji kullanımının kanundan bağımsız olmadığıdır. İnternet ortamında yapılan her iş arkada iz bırakmakta ve bir yerlerde kayıt altında tutulmaktadır. Günümüzde elektronik ortamlarda birçok önemli ve özel bilgi kayıtlı durumdadır ve bunları nasıl güvende tutulacağının bilinmesi gerekmektedir. Sanal dünya da birçok suç gerçekleştirilebilmektedir. Başkasının bilgilerine izinsiz erişmek, yasal olmayan yollardan müzik indirmek, başkasının eserini kendine mal etmek, zarar verici bilgisayar casusu geliştirmek, virüs oluşturmak ve yaymak, gereksiz e-postalar göndermek, başkasının kimlik bilgilerini çalmak bu suçlardan bazılarıdır. </a:t>
            </a:r>
            <a:endParaRPr lang="tr-TR" dirty="0"/>
          </a:p>
          <a:p>
            <a:pPr marL="0" indent="0">
              <a:buNone/>
            </a:pPr>
            <a:endParaRPr lang="tr-TR" dirty="0"/>
          </a:p>
          <a:p>
            <a:pPr marL="0" indent="0">
              <a:buNone/>
            </a:pPr>
            <a:r>
              <a:rPr lang="tr-TR" dirty="0"/>
              <a:t>Dijital Aile Olarak Bilinmesi Gereken Bazı Bilgiler: </a:t>
            </a:r>
            <a:endParaRPr lang="tr-TR" dirty="0"/>
          </a:p>
          <a:p>
            <a:pPr marL="0" indent="0">
              <a:buNone/>
            </a:pPr>
            <a:r>
              <a:rPr lang="tr-TR" dirty="0"/>
              <a:t>Örnek 1: Türk ceza kanununda bilişim suçlarının nasıl yer aldığını açıklamak </a:t>
            </a:r>
            <a:endParaRPr lang="tr-TR" dirty="0"/>
          </a:p>
          <a:p>
            <a:pPr marL="0" indent="0">
              <a:buNone/>
            </a:pPr>
            <a:r>
              <a:rPr lang="tr-TR" dirty="0"/>
              <a:t>Örnek 2: 5651 sayılı kanundan (İnternet ortamında yapılan yayınların düzenlenmesi ve bu yayınlar yoluyla işlenen suçlarla mücadele edilmesi hakkında kanun) haberdar olmak </a:t>
            </a:r>
            <a:endParaRPr lang="tr-TR" dirty="0"/>
          </a:p>
          <a:p>
            <a:pPr marL="0" indent="0">
              <a:buNone/>
            </a:pPr>
            <a:r>
              <a:rPr lang="tr-TR" dirty="0"/>
              <a:t>Örnek 3: ihbarweb.org.tr sitesinden haberdar olmak </a:t>
            </a:r>
            <a:endParaRPr lang="tr-TR" dirty="0"/>
          </a:p>
          <a:p>
            <a:pPr marL="0" indent="0">
              <a:buNone/>
            </a:pPr>
            <a:endParaRPr lang="tr-TR" dirty="0"/>
          </a:p>
          <a:p>
            <a:pPr marL="0" indent="0">
              <a:buNone/>
            </a:pPr>
            <a:r>
              <a:rPr lang="tr-TR" b="1" dirty="0"/>
              <a:t>9. Dijital Güvenlik </a:t>
            </a:r>
            <a:r>
              <a:rPr lang="tr-TR" dirty="0"/>
              <a:t>Dijital aile olarak çocuklarımızı ve cihazlarımızı korumak için alınması gereken önlemlere örnekler: </a:t>
            </a:r>
            <a:endParaRPr lang="tr-TR" dirty="0"/>
          </a:p>
          <a:p>
            <a:pPr marL="0" indent="0">
              <a:buNone/>
            </a:pPr>
            <a:endParaRPr lang="tr-TR" dirty="0"/>
          </a:p>
          <a:p>
            <a:pPr marL="0" indent="0">
              <a:buNone/>
            </a:pPr>
            <a:r>
              <a:rPr lang="tr-TR" dirty="0"/>
              <a:t>1. Güçlü şifreler oluşturmak güvenliğinizi artırmak için önemlidir. Mümkünse içerisinde büyük harf, küçük harf, rakam ve noktalama işareti barındıran bir parola seçilmelidir. </a:t>
            </a:r>
            <a:endParaRPr lang="tr-TR" dirty="0"/>
          </a:p>
          <a:p>
            <a:pPr marL="0" indent="0">
              <a:buNone/>
            </a:pPr>
            <a:r>
              <a:rPr lang="tr-TR" dirty="0"/>
              <a:t>2. Flash bellek gibi taşınabilir aygıtların kullanılmadan önce virüs taraması yapılmalıdır. </a:t>
            </a:r>
            <a:endParaRPr lang="tr-TR" dirty="0"/>
          </a:p>
          <a:p>
            <a:pPr marL="0" indent="0">
              <a:buNone/>
            </a:pPr>
            <a:r>
              <a:rPr lang="tr-TR" dirty="0"/>
              <a:t>3. Halka açık ücretsiz ve güvenilmeyen ağlarda kişisel mail hesabına, banka hesaplarına, sosyal ağ hesabına erişilmemesi ve online alışveriş yapılmaması gerekmektedir. </a:t>
            </a:r>
            <a:endParaRPr lang="tr-TR" dirty="0"/>
          </a:p>
          <a:p>
            <a:pPr marL="0" indent="0">
              <a:buNone/>
            </a:pPr>
            <a:r>
              <a:rPr lang="tr-TR" dirty="0"/>
              <a:t>4. İşletim sistemi güncel tutulmalıdır. </a:t>
            </a:r>
            <a:endParaRPr lang="tr-TR" dirty="0"/>
          </a:p>
          <a:p>
            <a:pPr marL="0" indent="0">
              <a:buNone/>
            </a:pPr>
            <a:r>
              <a:rPr lang="tr-TR" dirty="0"/>
              <a:t>5. Virüs ve internet güvenliği sağlayan yazılımlar, bilgisayar ve cep telefonlarında kullanılmalı ve yazılımın veri tabanı güncel tutulmalıdır. Ayrıca düzenli olarak virüs taraması yapılmalıdır. </a:t>
            </a:r>
            <a:endParaRPr lang="tr-TR" dirty="0"/>
          </a:p>
          <a:p>
            <a:pPr marL="0" indent="0">
              <a:buNone/>
            </a:pPr>
            <a:r>
              <a:rPr lang="tr-TR" dirty="0"/>
              <a:t>6. İşletim sisteminin güvenlik duvarı özelliği kullanılmalıdır. </a:t>
            </a:r>
            <a:endParaRPr lang="tr-TR" dirty="0"/>
          </a:p>
          <a:p>
            <a:pPr marL="0" indent="0">
              <a:buNone/>
            </a:pPr>
            <a:r>
              <a:rPr lang="tr-TR" dirty="0"/>
              <a:t>7. Online alışveriş yaparken 3D güvenlik protokolü kullanılmalıdır. </a:t>
            </a:r>
            <a:endParaRPr lang="tr-TR" dirty="0"/>
          </a:p>
          <a:p>
            <a:pPr marL="0" indent="0">
              <a:buNone/>
            </a:pPr>
            <a:r>
              <a:rPr lang="tr-TR" dirty="0"/>
              <a:t>8. İnternette gezinirken görünen “tebrikler çekilişten telefon/fotoğraf makinası kazandınız” tarzındaki sözlere güvenilerek kişisel bilgiler verilmemelidir.</a:t>
            </a:r>
            <a:endParaRPr lang="tr-TR" dirty="0"/>
          </a:p>
          <a:p>
            <a:pPr marL="0" indent="0">
              <a:buNone/>
            </a:pPr>
            <a:r>
              <a:rPr lang="tr-TR" dirty="0"/>
              <a:t>9. Polis tarafından gönderildiği iddia edilen ve yaptıkları operasyon gereğince belirli bir hesaba para yatırmanızı ya da bir numaraya kontör göndermenizi isteyen e-posta ve mesajlara inanılmaması gerekmektedir. Polis Teşkilatının Kimseden e-posta ya da Mesaj ile Böyle Bir İstekte Bulunmayacağının Unutulmaması Gerekmektedir.</a:t>
            </a:r>
            <a:endParaRPr lang="tr-TR" dirty="0"/>
          </a:p>
          <a:p>
            <a:pPr marL="0" indent="0">
              <a:buNone/>
            </a:pPr>
            <a:endParaRPr lang="tr-TR" dirty="0"/>
          </a:p>
          <a:p>
            <a:pPr marL="0" indent="0">
              <a:buNone/>
            </a:pPr>
            <a:r>
              <a:rPr lang="tr-TR" dirty="0" err="1"/>
              <a:t>SÇocuklarımıza</a:t>
            </a:r>
            <a:r>
              <a:rPr lang="tr-TR" dirty="0"/>
              <a:t> ve gençlerimize en iyi şekilde rehberlik ve yönlendirme yapmak için dijital aile olarak bazı sorumluluklarımız vardır. Bu görev ve sorumlulukların başında, aile olarak dijital okuryazar olmamız, dijital alışverişten haberdar olmamız, dijital iletişim yollarınız bilmemiz ve bundan da önemlisi çocuklarımıza dijital etiği öğretmemiz gelmektedir. </a:t>
            </a:r>
            <a:endParaRPr lang="tr-TR" dirty="0"/>
          </a:p>
          <a:p>
            <a:pPr marL="0" indent="0">
              <a:buNone/>
            </a:pPr>
            <a:endParaRPr lang="tr-TR" dirty="0"/>
          </a:p>
          <a:p>
            <a:pPr marL="0" marR="0" indent="0" algn="l" defTabSz="914400" rtl="0" eaLnBrk="1" fontAlgn="auto" latinLnBrk="0" hangingPunct="1">
              <a:lnSpc>
                <a:spcPct val="100000"/>
              </a:lnSpc>
              <a:spcBef>
                <a:spcPts val="0"/>
              </a:spcBef>
              <a:spcAft>
                <a:spcPts val="0"/>
              </a:spcAft>
              <a:buClrTx/>
              <a:buSzTx/>
              <a:buFontTx/>
              <a:buNone/>
              <a:defRPr/>
            </a:pPr>
            <a:endParaRPr lang="tr-TR" sz="1200" kern="1200" dirty="0">
              <a:solidFill>
                <a:schemeClr val="tx1"/>
              </a:solidFill>
              <a:effectLst/>
              <a:latin typeface="+mn-lt"/>
              <a:ea typeface="+mn-ea"/>
              <a:cs typeface="+mn-cs"/>
            </a:endParaRPr>
          </a:p>
          <a:p>
            <a:endParaRPr lang="tr-TR" sz="1200" b="0" i="0" u="none" strike="noStrike" kern="1200" baseline="0" dirty="0">
              <a:solidFill>
                <a:schemeClr val="tx1"/>
              </a:solidFill>
              <a:latin typeface="+mn-lt"/>
              <a:ea typeface="+mn-ea"/>
              <a:cs typeface="+mn-cs"/>
            </a:endParaRPr>
          </a:p>
          <a:p>
            <a:pPr marL="0" indent="0">
              <a:buNone/>
            </a:pPr>
            <a:endParaRPr lang="tr-TR" dirty="0"/>
          </a:p>
        </p:txBody>
      </p:sp>
      <p:sp>
        <p:nvSpPr>
          <p:cNvPr id="4" name="Slayt Numarası Yer Tutucusu 3"/>
          <p:cNvSpPr>
            <a:spLocks noGrp="1"/>
          </p:cNvSpPr>
          <p:nvPr>
            <p:ph type="sldNum" sz="quarter" idx="10"/>
          </p:nvPr>
        </p:nvSpPr>
        <p:spPr/>
        <p:txBody>
          <a:bodyPr/>
          <a:lstStyle/>
          <a:p>
            <a:fld id="{E1D080B2-0277-4264-B047-A6B64672FBCB}" type="slidenum">
              <a:rPr lang="tr-TR" smtClean="0"/>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1D080B2-0277-4264-B047-A6B64672FBCB}" type="slidenum">
              <a:rPr lang="tr-TR" smtClean="0"/>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Font typeface="+mj-lt"/>
              <a:buAutoNum type="arabicPeriod"/>
            </a:pPr>
            <a:endParaRPr lang="tr-TR" sz="1200" b="1"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mj-lt"/>
              <a:buNone/>
            </a:pPr>
            <a:endParaRPr lang="tr-TR" sz="1200" b="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442E6F23-3DA2-4043-9BEC-620A45130A78}" type="slidenum">
              <a:rPr lang="tr-TR" smtClean="0"/>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96319" y="802299"/>
            <a:ext cx="5618515" cy="2541431"/>
          </a:xfrm>
        </p:spPr>
        <p:txBody>
          <a:bodyPr bIns="0" anchor="b">
            <a:normAutofit/>
          </a:bodyPr>
          <a:lstStyle>
            <a:lvl1pPr algn="l">
              <a:defRPr sz="5400"/>
            </a:lvl1pPr>
          </a:lstStyle>
          <a:p>
            <a:r>
              <a:rPr lang="tr-TR"/>
              <a:t>Asıl başlık stilini düzenlemek için tıklayın</a:t>
            </a:r>
            <a:endParaRPr lang="en-US" dirty="0"/>
          </a:p>
        </p:txBody>
      </p:sp>
      <p:sp>
        <p:nvSpPr>
          <p:cNvPr id="3" name="Subtitle 2"/>
          <p:cNvSpPr>
            <a:spLocks noGrp="1"/>
          </p:cNvSpPr>
          <p:nvPr>
            <p:ph type="subTitle" idx="1" hasCustomPrompt="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18C7DC5-6844-46FE-986A-3BD7BE674ED3}" type="datetimeFigureOut">
              <a:rPr lang="tr-TR" smtClean="0"/>
            </a:fld>
            <a:endParaRPr lang="tr-TR"/>
          </a:p>
        </p:txBody>
      </p:sp>
      <p:sp>
        <p:nvSpPr>
          <p:cNvPr id="5" name="Footer Placeholder 4"/>
          <p:cNvSpPr>
            <a:spLocks noGrp="1"/>
          </p:cNvSpPr>
          <p:nvPr>
            <p:ph type="ftr" sz="quarter" idx="11"/>
          </p:nvPr>
        </p:nvSpPr>
        <p:spPr>
          <a:xfrm>
            <a:off x="2396319" y="329308"/>
            <a:ext cx="3086292" cy="309201"/>
          </a:xfrm>
        </p:spPr>
        <p:txBody>
          <a:bodyPr/>
          <a:lstStyle/>
          <a:p>
            <a:endParaRPr lang="tr-TR"/>
          </a:p>
        </p:txBody>
      </p:sp>
      <p:sp>
        <p:nvSpPr>
          <p:cNvPr id="6" name="Slide Number Placeholder 5"/>
          <p:cNvSpPr>
            <a:spLocks noGrp="1"/>
          </p:cNvSpPr>
          <p:nvPr>
            <p:ph type="sldNum" sz="quarter" idx="12"/>
          </p:nvPr>
        </p:nvSpPr>
        <p:spPr>
          <a:xfrm>
            <a:off x="1434703" y="798973"/>
            <a:ext cx="802005" cy="503578"/>
          </a:xfrm>
        </p:spPr>
        <p:txBody>
          <a:bodyPr/>
          <a:lstStyle/>
          <a:p>
            <a:fld id="{FCE5F517-5CC4-40A4-B8AC-236C0268FF92}" type="slidenum">
              <a:rPr lang="tr-TR" smtClean="0"/>
            </a:fld>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218C7DC5-6844-46FE-986A-3BD7BE674ED3}"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5F517-5CC4-40A4-B8AC-236C0268FF92}"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918028" y="798974"/>
            <a:ext cx="1103027"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hasCustomPrompt="1"/>
          </p:nvPr>
        </p:nvSpPr>
        <p:spPr>
          <a:xfrm>
            <a:off x="1443491" y="798974"/>
            <a:ext cx="5301095" cy="4659889"/>
          </a:xfrm>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218C7DC5-6844-46FE-986A-3BD7BE674ED3}"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5F517-5CC4-40A4-B8AC-236C0268FF92}" type="slidenum">
              <a:rPr lang="tr-TR" smtClean="0"/>
            </a:fld>
            <a:endParaRPr lang="tr-T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Content Placeholder 2"/>
          <p:cNvSpPr>
            <a:spLocks noGrp="1"/>
          </p:cNvSpPr>
          <p:nvPr>
            <p:ph idx="1" hasCustomPrompt="1"/>
          </p:nvPr>
        </p:nvSpPr>
        <p:spPr/>
        <p:txBody>
          <a:bodyPr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218C7DC5-6844-46FE-986A-3BD7BE674ED3}"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5F517-5CC4-40A4-B8AC-236C0268FF92}" type="slidenum">
              <a:rPr lang="tr-TR" smtClean="0"/>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3491" y="1756130"/>
            <a:ext cx="5617002" cy="1887950"/>
          </a:xfrm>
        </p:spPr>
        <p:txBody>
          <a:bodyPr anchor="b">
            <a:normAutofit/>
          </a:bodyPr>
          <a:lstStyle>
            <a:lvl1pPr algn="l">
              <a:defRPr sz="3200"/>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endParaRPr lang="tr-TR"/>
          </a:p>
        </p:txBody>
      </p:sp>
      <p:sp>
        <p:nvSpPr>
          <p:cNvPr id="4" name="Date Placeholder 3"/>
          <p:cNvSpPr>
            <a:spLocks noGrp="1"/>
          </p:cNvSpPr>
          <p:nvPr>
            <p:ph type="dt" sz="half" idx="10"/>
          </p:nvPr>
        </p:nvSpPr>
        <p:spPr/>
        <p:txBody>
          <a:bodyPr/>
          <a:lstStyle/>
          <a:p>
            <a:fld id="{218C7DC5-6844-46FE-986A-3BD7BE674ED3}"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5F517-5CC4-40A4-B8AC-236C0268FF92}" type="slidenum">
              <a:rPr lang="tr-TR" smtClean="0"/>
            </a:fld>
            <a:endParaRPr lang="tr-T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3491" y="804890"/>
            <a:ext cx="6571343" cy="1059305"/>
          </a:xfrm>
        </p:spPr>
        <p:txBody>
          <a:bodyPr/>
          <a:lstStyle/>
          <a:p>
            <a:r>
              <a:rPr lang="tr-TR"/>
              <a:t>Asıl başlık stilini düzenlemek için tıklayın</a:t>
            </a:r>
            <a:endParaRPr lang="en-US" dirty="0"/>
          </a:p>
        </p:txBody>
      </p:sp>
      <p:sp>
        <p:nvSpPr>
          <p:cNvPr id="3" name="Content Placeholder 2"/>
          <p:cNvSpPr>
            <a:spLocks noGrp="1"/>
          </p:cNvSpPr>
          <p:nvPr>
            <p:ph sz="half" idx="1" hasCustomPrompt="1"/>
          </p:nvPr>
        </p:nvSpPr>
        <p:spPr>
          <a:xfrm>
            <a:off x="1443490" y="2013936"/>
            <a:ext cx="3125871" cy="3437560"/>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Content Placeholder 3"/>
          <p:cNvSpPr>
            <a:spLocks noGrp="1"/>
          </p:cNvSpPr>
          <p:nvPr>
            <p:ph sz="half" idx="2" hasCustomPrompt="1"/>
          </p:nvPr>
        </p:nvSpPr>
        <p:spPr>
          <a:xfrm>
            <a:off x="4889182" y="2013936"/>
            <a:ext cx="3125652" cy="3437559"/>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5" name="Date Placeholder 4"/>
          <p:cNvSpPr>
            <a:spLocks noGrp="1"/>
          </p:cNvSpPr>
          <p:nvPr>
            <p:ph type="dt" sz="half" idx="10"/>
          </p:nvPr>
        </p:nvSpPr>
        <p:spPr/>
        <p:txBody>
          <a:bodyPr/>
          <a:lstStyle/>
          <a:p>
            <a:fld id="{218C7DC5-6844-46FE-986A-3BD7BE674ED3}"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E5F517-5CC4-40A4-B8AC-236C0268FF92}" type="slidenum">
              <a:rPr lang="tr-TR" smtClean="0"/>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hasCustomPrompt="1"/>
          </p:nvPr>
        </p:nvSpPr>
        <p:spPr>
          <a:xfrm>
            <a:off x="1443491" y="804164"/>
            <a:ext cx="6571344" cy="1056319"/>
          </a:xfrm>
        </p:spPr>
        <p:txBody>
          <a:body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endParaRPr lang="tr-TR"/>
          </a:p>
        </p:txBody>
      </p:sp>
      <p:sp>
        <p:nvSpPr>
          <p:cNvPr id="4" name="Content Placeholder 3"/>
          <p:cNvSpPr>
            <a:spLocks noGrp="1"/>
          </p:cNvSpPr>
          <p:nvPr>
            <p:ph sz="half" idx="2" hasCustomPrompt="1"/>
          </p:nvPr>
        </p:nvSpPr>
        <p:spPr>
          <a:xfrm>
            <a:off x="1443491" y="2824270"/>
            <a:ext cx="3125766" cy="2644457"/>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5" name="Text Placeholder 4"/>
          <p:cNvSpPr>
            <a:spLocks noGrp="1"/>
          </p:cNvSpPr>
          <p:nvPr>
            <p:ph type="body" sz="quarter" idx="3" hasCustomPrompt="1"/>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endParaRPr lang="tr-TR"/>
          </a:p>
        </p:txBody>
      </p:sp>
      <p:sp>
        <p:nvSpPr>
          <p:cNvPr id="6" name="Content Placeholder 5"/>
          <p:cNvSpPr>
            <a:spLocks noGrp="1"/>
          </p:cNvSpPr>
          <p:nvPr>
            <p:ph sz="quarter" idx="4" hasCustomPrompt="1"/>
          </p:nvPr>
        </p:nvSpPr>
        <p:spPr>
          <a:xfrm>
            <a:off x="4889182" y="2821491"/>
            <a:ext cx="3125652" cy="2637371"/>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7" name="Date Placeholder 6"/>
          <p:cNvSpPr>
            <a:spLocks noGrp="1"/>
          </p:cNvSpPr>
          <p:nvPr>
            <p:ph type="dt" sz="half" idx="10"/>
          </p:nvPr>
        </p:nvSpPr>
        <p:spPr/>
        <p:txBody>
          <a:bodyPr/>
          <a:lstStyle/>
          <a:p>
            <a:fld id="{218C7DC5-6844-46FE-986A-3BD7BE674ED3}" type="datetimeFigureOut">
              <a:rPr lang="tr-TR" smtClean="0"/>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E5F517-5CC4-40A4-B8AC-236C0268FF92}"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18C7DC5-6844-46FE-986A-3BD7BE674ED3}" type="datetimeFigureOut">
              <a:rPr lang="tr-TR" smtClean="0"/>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E5F517-5CC4-40A4-B8AC-236C0268FF92}"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7DC5-6844-46FE-986A-3BD7BE674ED3}" type="datetimeFigureOut">
              <a:rPr lang="tr-TR" smtClean="0"/>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E5F517-5CC4-40A4-B8AC-236C0268FF92}"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39042" y="798973"/>
            <a:ext cx="2425950"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hasCustomPrompt="1"/>
          </p:nvPr>
        </p:nvSpPr>
        <p:spPr>
          <a:xfrm>
            <a:off x="4186656" y="798974"/>
            <a:ext cx="3828178" cy="4658826"/>
          </a:xfrm>
        </p:spPr>
        <p:txBody>
          <a:bodyPr anchor="ct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Text Placeholder 3"/>
          <p:cNvSpPr>
            <a:spLocks noGrp="1"/>
          </p:cNvSpPr>
          <p:nvPr>
            <p:ph type="body" sz="half" idx="2" hasCustomPrompt="1"/>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218C7DC5-6844-46FE-986A-3BD7BE674ED3}"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E5F517-5CC4-40A4-B8AC-236C0268FF92}" type="slidenum">
              <a:rPr lang="tr-TR" smtClean="0"/>
            </a:fld>
            <a:endParaRPr lang="tr-T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hasCustomPrompt="1"/>
          </p:nvPr>
        </p:nvSpPr>
        <p:spPr>
          <a:xfrm>
            <a:off x="1444148" y="1129513"/>
            <a:ext cx="3244935"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hasCustomPrompt="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hasCustomPrompt="1"/>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endParaRPr lang="tr-T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218C7DC5-6844-46FE-986A-3BD7BE674ED3}" type="datetimeFigureOut">
              <a:rPr lang="tr-TR" smtClean="0"/>
            </a:fld>
            <a:endParaRPr lang="tr-TR"/>
          </a:p>
        </p:txBody>
      </p:sp>
      <p:sp>
        <p:nvSpPr>
          <p:cNvPr id="6" name="Footer Placeholder 5"/>
          <p:cNvSpPr>
            <a:spLocks noGrp="1"/>
          </p:cNvSpPr>
          <p:nvPr>
            <p:ph type="ftr" sz="quarter" idx="11"/>
          </p:nvPr>
        </p:nvSpPr>
        <p:spPr>
          <a:xfrm>
            <a:off x="1437530" y="318641"/>
            <a:ext cx="3251553" cy="320931"/>
          </a:xfrm>
        </p:spPr>
        <p:txBody>
          <a:bodyPr/>
          <a:lstStyle/>
          <a:p>
            <a:endParaRPr lang="tr-TR"/>
          </a:p>
        </p:txBody>
      </p:sp>
      <p:sp>
        <p:nvSpPr>
          <p:cNvPr id="7" name="Slide Number Placeholder 6"/>
          <p:cNvSpPr>
            <a:spLocks noGrp="1"/>
          </p:cNvSpPr>
          <p:nvPr>
            <p:ph type="sldNum" sz="quarter" idx="12"/>
          </p:nvPr>
        </p:nvSpPr>
        <p:spPr/>
        <p:txBody>
          <a:bodyPr/>
          <a:lstStyle/>
          <a:p>
            <a:fld id="{FCE5F517-5CC4-40A4-B8AC-236C0268FF92}" type="slidenum">
              <a:rPr lang="tr-TR" smtClean="0"/>
            </a:fld>
            <a:endParaRPr lang="tr-T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2">
            <a:extLst>
              <a:ext uri="{28A0092B-C50C-407E-A947-70E740481C1C}">
                <a14:useLocalDpi xmlns:a14="http://schemas.microsoft.com/office/drawing/2010/main" val="0"/>
              </a:ext>
            </a:extLst>
          </a:blip>
          <a:srcRect l="12500" t="1538" r="12500" b="-1538"/>
          <a:stretch>
            <a:fillRect/>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18C7DC5-6844-46FE-986A-3BD7BE674ED3}" type="datetimeFigureOut">
              <a:rPr lang="tr-TR" smtClean="0"/>
            </a:fld>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FCE5F517-5CC4-40A4-B8AC-236C0268FF92}"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jpe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microsoft.com/office/2007/relationships/diagramDrawing" Target="../diagrams/drawing18.xml"/><Relationship Id="rId7" Type="http://schemas.openxmlformats.org/officeDocument/2006/relationships/diagramColors" Target="../diagrams/colors18.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3" Type="http://schemas.openxmlformats.org/officeDocument/2006/relationships/image" Target="../media/image6.png"/><Relationship Id="rId2" Type="http://schemas.openxmlformats.org/officeDocument/2006/relationships/image" Target="../media/image11.jpeg"/><Relationship Id="rId10" Type="http://schemas.openxmlformats.org/officeDocument/2006/relationships/notesSlide" Target="../notesSlides/notesSlide20.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 Type="http://schemas.openxmlformats.org/officeDocument/2006/relationships/diagramData" Target="../diagrams/data19.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20.xml"/><Relationship Id="rId4" Type="http://schemas.openxmlformats.org/officeDocument/2006/relationships/diagramColors" Target="../diagrams/colors20.xml"/><Relationship Id="rId3" Type="http://schemas.openxmlformats.org/officeDocument/2006/relationships/diagramQuickStyle" Target="../diagrams/quickStyle20.xml"/><Relationship Id="rId2" Type="http://schemas.openxmlformats.org/officeDocument/2006/relationships/diagramLayout" Target="../diagrams/layout20.xml"/><Relationship Id="rId1" Type="http://schemas.openxmlformats.org/officeDocument/2006/relationships/diagramData" Target="../diagrams/data20.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21.xml"/><Relationship Id="rId4" Type="http://schemas.openxmlformats.org/officeDocument/2006/relationships/diagramColors" Target="../diagrams/colors21.xml"/><Relationship Id="rId3" Type="http://schemas.openxmlformats.org/officeDocument/2006/relationships/diagramQuickStyle" Target="../diagrams/quickStyle21.xml"/><Relationship Id="rId2" Type="http://schemas.openxmlformats.org/officeDocument/2006/relationships/diagramLayout" Target="../diagrams/layout21.xml"/><Relationship Id="rId1" Type="http://schemas.openxmlformats.org/officeDocument/2006/relationships/diagramData" Target="../diagrams/data21.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6.png"/><Relationship Id="rId5" Type="http://schemas.microsoft.com/office/2007/relationships/diagramDrawing" Target="../diagrams/drawing22.xml"/><Relationship Id="rId4" Type="http://schemas.openxmlformats.org/officeDocument/2006/relationships/diagramColors" Target="../diagrams/colors22.xml"/><Relationship Id="rId3" Type="http://schemas.openxmlformats.org/officeDocument/2006/relationships/diagramQuickStyle" Target="../diagrams/quickStyle22.xml"/><Relationship Id="rId2" Type="http://schemas.openxmlformats.org/officeDocument/2006/relationships/diagramLayout" Target="../diagrams/layout22.xml"/><Relationship Id="rId13" Type="http://schemas.openxmlformats.org/officeDocument/2006/relationships/notesSlide" Target="../notesSlides/notesSlide27.xml"/><Relationship Id="rId12" Type="http://schemas.openxmlformats.org/officeDocument/2006/relationships/slideLayout" Target="../slideLayouts/slideLayout1.xml"/><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diagramData" Target="../diagrams/data22.xml"/></Relationships>
</file>

<file path=ppt/slides/_rels/slide31.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6.png"/><Relationship Id="rId5" Type="http://schemas.microsoft.com/office/2007/relationships/diagramDrawing" Target="../diagrams/drawing23.xml"/><Relationship Id="rId4" Type="http://schemas.openxmlformats.org/officeDocument/2006/relationships/diagramColors" Target="../diagrams/colors23.xml"/><Relationship Id="rId3" Type="http://schemas.openxmlformats.org/officeDocument/2006/relationships/diagramQuickStyle" Target="../diagrams/quickStyle23.xml"/><Relationship Id="rId2" Type="http://schemas.openxmlformats.org/officeDocument/2006/relationships/diagramLayout" Target="../diagrams/layout23.xml"/><Relationship Id="rId13" Type="http://schemas.openxmlformats.org/officeDocument/2006/relationships/notesSlide" Target="../notesSlides/notesSlide28.xml"/><Relationship Id="rId12" Type="http://schemas.openxmlformats.org/officeDocument/2006/relationships/slideLayout" Target="../slideLayouts/slideLayout1.xml"/><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diagramData" Target="../diagrams/data23.xml"/></Relationships>
</file>

<file path=ppt/slides/_rels/slide32.xml.rels><?xml version="1.0" encoding="UTF-8" standalone="yes"?>
<Relationships xmlns="http://schemas.openxmlformats.org/package/2006/relationships"><Relationship Id="rId9" Type="http://schemas.openxmlformats.org/officeDocument/2006/relationships/diagramQuickStyle" Target="../diagrams/quickStyle25.xml"/><Relationship Id="rId8" Type="http://schemas.openxmlformats.org/officeDocument/2006/relationships/diagramLayout" Target="../diagrams/layout25.xml"/><Relationship Id="rId7" Type="http://schemas.openxmlformats.org/officeDocument/2006/relationships/diagramData" Target="../diagrams/data25.xml"/><Relationship Id="rId6" Type="http://schemas.openxmlformats.org/officeDocument/2006/relationships/image" Target="../media/image6.png"/><Relationship Id="rId5" Type="http://schemas.microsoft.com/office/2007/relationships/diagramDrawing" Target="../diagrams/drawing24.xml"/><Relationship Id="rId4" Type="http://schemas.openxmlformats.org/officeDocument/2006/relationships/diagramColors" Target="../diagrams/colors24.xml"/><Relationship Id="rId3" Type="http://schemas.openxmlformats.org/officeDocument/2006/relationships/diagramQuickStyle" Target="../diagrams/quickStyle24.xml"/><Relationship Id="rId2" Type="http://schemas.openxmlformats.org/officeDocument/2006/relationships/diagramLayout" Target="../diagrams/layout24.xml"/><Relationship Id="rId13" Type="http://schemas.openxmlformats.org/officeDocument/2006/relationships/notesSlide" Target="../notesSlides/notesSlide29.xml"/><Relationship Id="rId12" Type="http://schemas.openxmlformats.org/officeDocument/2006/relationships/slideLayout" Target="../slideLayouts/slideLayout1.xml"/><Relationship Id="rId11" Type="http://schemas.microsoft.com/office/2007/relationships/diagramDrawing" Target="../diagrams/drawing25.xml"/><Relationship Id="rId10" Type="http://schemas.openxmlformats.org/officeDocument/2006/relationships/diagramColors" Target="../diagrams/colors25.xml"/><Relationship Id="rId1" Type="http://schemas.openxmlformats.org/officeDocument/2006/relationships/diagramData" Target="../diagrams/data2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9.xml"/><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72135" y="3980815"/>
            <a:ext cx="8203565" cy="1814830"/>
          </a:xfrm>
          <a:prstGeom prst="rect">
            <a:avLst/>
          </a:prstGeom>
          <a:noFill/>
        </p:spPr>
        <p:txBody>
          <a:bodyPr wrap="square" rtlCol="0">
            <a:spAutoFit/>
          </a:bodyPr>
          <a:lstStyle/>
          <a:p>
            <a:pPr algn="ctr"/>
            <a:r>
              <a:rPr lang="tr-TR" sz="2800" b="1" dirty="0">
                <a:ln w="22225">
                  <a:solidFill>
                    <a:schemeClr val="accent2"/>
                  </a:solidFill>
                  <a:prstDash val="solid"/>
                </a:ln>
                <a:solidFill>
                  <a:schemeClr val="accent2">
                    <a:lumMod val="40000"/>
                    <a:lumOff val="60000"/>
                  </a:schemeClr>
                </a:solidFill>
                <a:effectLst/>
                <a:cs typeface="Times New Roman" panose="02020603050405020304" pitchFamily="18" charset="0"/>
              </a:rPr>
              <a:t>AB Erasmus Digital Okul Kapsamında Öğretmen Eğitimi” Bilişim Teknolojileri ve İnternetin Bilinçli Kullanımı”</a:t>
            </a:r>
            <a:endParaRPr lang="tr-TR" sz="2800" b="1" dirty="0">
              <a:ln w="22225">
                <a:solidFill>
                  <a:schemeClr val="accent2"/>
                </a:solidFill>
                <a:prstDash val="solid"/>
              </a:ln>
              <a:solidFill>
                <a:schemeClr val="accent2">
                  <a:lumMod val="40000"/>
                  <a:lumOff val="60000"/>
                </a:schemeClr>
              </a:solidFill>
              <a:effectLst/>
              <a:cs typeface="Times New Roman" panose="02020603050405020304" pitchFamily="18" charset="0"/>
            </a:endParaRPr>
          </a:p>
          <a:p>
            <a:pPr algn="ctr"/>
            <a:r>
              <a:rPr lang="tr-TR" sz="2800" dirty="0">
                <a:ln w="22225">
                  <a:solidFill>
                    <a:schemeClr val="accent2"/>
                  </a:solidFill>
                  <a:prstDash val="solid"/>
                </a:ln>
                <a:solidFill>
                  <a:schemeClr val="accent2">
                    <a:lumMod val="40000"/>
                    <a:lumOff val="60000"/>
                  </a:schemeClr>
                </a:solidFill>
                <a:effectLst/>
              </a:rPr>
              <a:t>KEÇİÖREN ANKARA/ HAZİRAN 2022</a:t>
            </a:r>
            <a:endParaRPr lang="tr-TR" sz="2800" dirty="0">
              <a:ln w="22225">
                <a:solidFill>
                  <a:schemeClr val="accent2"/>
                </a:solidFill>
                <a:prstDash val="solid"/>
              </a:ln>
              <a:solidFill>
                <a:schemeClr val="accent2">
                  <a:lumMod val="40000"/>
                  <a:lumOff val="60000"/>
                </a:schemeClr>
              </a:solidFill>
              <a:effectLst/>
            </a:endParaRPr>
          </a:p>
        </p:txBody>
      </p:sp>
      <p:pic>
        <p:nvPicPr>
          <p:cNvPr id="6" name="Picture 5" descr="indir"/>
          <p:cNvPicPr>
            <a:picLocks noChangeAspect="1"/>
          </p:cNvPicPr>
          <p:nvPr/>
        </p:nvPicPr>
        <p:blipFill>
          <a:blip r:embed="rId1"/>
          <a:stretch>
            <a:fillRect/>
          </a:stretch>
        </p:blipFill>
        <p:spPr>
          <a:xfrm>
            <a:off x="3419475" y="44450"/>
            <a:ext cx="2748915" cy="3174365"/>
          </a:xfrm>
          <a:prstGeom prst="rect">
            <a:avLst/>
          </a:prstGeom>
        </p:spPr>
      </p:pic>
      <p:pic>
        <p:nvPicPr>
          <p:cNvPr id="5" name="Picture 4" descr="04150849_photo_2019-01-04_09-30-46"/>
          <p:cNvPicPr>
            <a:picLocks noChangeAspect="1"/>
          </p:cNvPicPr>
          <p:nvPr/>
        </p:nvPicPr>
        <p:blipFill>
          <a:blip r:embed="rId2"/>
          <a:stretch>
            <a:fillRect/>
          </a:stretch>
        </p:blipFill>
        <p:spPr>
          <a:xfrm>
            <a:off x="3419475" y="188595"/>
            <a:ext cx="3015615" cy="3012440"/>
          </a:xfrm>
          <a:prstGeom prst="rect">
            <a:avLst/>
          </a:prstGeom>
        </p:spPr>
      </p:pic>
      <p:pic>
        <p:nvPicPr>
          <p:cNvPr id="7" name="Picture 6" descr="ARMA Okul Arması"/>
          <p:cNvPicPr>
            <a:picLocks noChangeAspect="1"/>
          </p:cNvPicPr>
          <p:nvPr/>
        </p:nvPicPr>
        <p:blipFill>
          <a:blip r:embed="rId3"/>
          <a:stretch>
            <a:fillRect/>
          </a:stretch>
        </p:blipFill>
        <p:spPr>
          <a:xfrm>
            <a:off x="6596380" y="116205"/>
            <a:ext cx="2547620" cy="3063875"/>
          </a:xfrm>
          <a:prstGeom prst="rect">
            <a:avLst/>
          </a:prstGeom>
        </p:spPr>
      </p:pic>
      <p:pic>
        <p:nvPicPr>
          <p:cNvPr id="100" name="Picture 99"/>
          <p:cNvPicPr/>
          <p:nvPr/>
        </p:nvPicPr>
        <p:blipFill>
          <a:blip r:embed="rId4"/>
          <a:stretch>
            <a:fillRect/>
          </a:stretch>
        </p:blipFill>
        <p:spPr>
          <a:xfrm>
            <a:off x="539750" y="188595"/>
            <a:ext cx="2774315" cy="302958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41000"/>
            <a:lum/>
          </a:blip>
          <a:srcRect/>
          <a:stretch>
            <a:fillRect l="-30000" r="-30000"/>
          </a:stretch>
        </a:blipFill>
        <a:effectLst/>
      </p:bgPr>
    </p:bg>
    <p:spTree>
      <p:nvGrpSpPr>
        <p:cNvPr id="1" name=""/>
        <p:cNvGrpSpPr/>
        <p:nvPr/>
      </p:nvGrpSpPr>
      <p:grpSpPr>
        <a:xfrm>
          <a:off x="0" y="0"/>
          <a:ext cx="0" cy="0"/>
          <a:chOff x="0" y="0"/>
          <a:chExt cx="0" cy="0"/>
        </a:xfrm>
      </p:grpSpPr>
      <p:sp>
        <p:nvSpPr>
          <p:cNvPr id="3" name="Dikdörtgen 2"/>
          <p:cNvSpPr/>
          <p:nvPr/>
        </p:nvSpPr>
        <p:spPr>
          <a:xfrm>
            <a:off x="1475656" y="2582614"/>
            <a:ext cx="6696744" cy="1323439"/>
          </a:xfrm>
          <a:prstGeom prst="rect">
            <a:avLst/>
          </a:prstGeom>
        </p:spPr>
        <p:txBody>
          <a:bodyPr wrap="square">
            <a:spAutoFit/>
          </a:bodyPr>
          <a:lstStyle/>
          <a:p>
            <a:pPr algn="ctr"/>
            <a:r>
              <a:rPr lang="tr-TR" sz="4000" b="1" dirty="0">
                <a:latin typeface="Calibri" panose="020F0502020204030204" pitchFamily="34" charset="0"/>
                <a:cs typeface="Calibri" panose="020F0502020204030204" pitchFamily="34" charset="0"/>
              </a:rPr>
              <a:t>Bilişim Teknolojilerinin Çocuklar İçin Riskleri</a:t>
            </a:r>
            <a:endParaRPr lang="tr-TR" sz="4000" b="1" dirty="0">
              <a:latin typeface="Calibri" panose="020F0502020204030204" pitchFamily="34" charset="0"/>
              <a:cs typeface="Calibri" panose="020F0502020204030204" pitchFamily="34" charset="0"/>
            </a:endParaRPr>
          </a:p>
        </p:txBody>
      </p:sp>
      <p:pic>
        <p:nvPicPr>
          <p:cNvPr id="4" name="Picture 2" descr="aile Ã§alÄ±Åma ve sosyal hizmetler bakanlÄ±ÄÄ± logo ile ilgili gÃ¶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69"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yagram 3"/>
          <p:cNvGraphicFramePr/>
          <p:nvPr/>
        </p:nvGraphicFramePr>
        <p:xfrm>
          <a:off x="457402" y="620688"/>
          <a:ext cx="7210941" cy="59329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Metin kutusu 4"/>
          <p:cNvSpPr txBox="1"/>
          <p:nvPr/>
        </p:nvSpPr>
        <p:spPr>
          <a:xfrm>
            <a:off x="1331640" y="304386"/>
            <a:ext cx="7432227" cy="584775"/>
          </a:xfrm>
          <a:prstGeom prst="rect">
            <a:avLst/>
          </a:prstGeom>
          <a:noFill/>
        </p:spPr>
        <p:txBody>
          <a:bodyPr wrap="none" rtlCol="0">
            <a:spAutoFit/>
          </a:bodyPr>
          <a:lstStyle/>
          <a:p>
            <a:r>
              <a:rPr lang="tr-TR" sz="3200" dirty="0">
                <a:latin typeface="Calibri" panose="020F0502020204030204" pitchFamily="34" charset="0"/>
                <a:cs typeface="Calibri" panose="020F0502020204030204" pitchFamily="34" charset="0"/>
              </a:rPr>
              <a:t>Bilişim Teknolojilerinin Çocuklar İçin Riskleri</a:t>
            </a:r>
            <a:endParaRPr lang="tr-TR" sz="3200" dirty="0">
              <a:latin typeface="Calibri" panose="020F0502020204030204" pitchFamily="34" charset="0"/>
              <a:cs typeface="Calibri" panose="020F0502020204030204" pitchFamily="34" charset="0"/>
            </a:endParaRPr>
          </a:p>
        </p:txBody>
      </p:sp>
      <p:pic>
        <p:nvPicPr>
          <p:cNvPr id="6"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141" y="147485"/>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683568" y="332656"/>
          <a:ext cx="8064896" cy="61926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1043608" y="260648"/>
          <a:ext cx="7056784" cy="59766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842" y="-8621"/>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755576" y="332656"/>
          <a:ext cx="7848872" cy="59766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69" y="28175"/>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755576" y="332656"/>
          <a:ext cx="7848872" cy="59766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69"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323528" y="368660"/>
          <a:ext cx="8496944" cy="6120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34854"/>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323528" y="368660"/>
          <a:ext cx="8496944" cy="6120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35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441939"/>
            <a:ext cx="6571343" cy="1049235"/>
          </a:xfrm>
        </p:spPr>
        <p:txBody>
          <a:bodyPr>
            <a:normAutofit fontScale="90000"/>
          </a:bodyPr>
          <a:lstStyle/>
          <a:p>
            <a:pPr algn="ctr"/>
            <a:r>
              <a:rPr lang="tr-TR" cap="none" dirty="0"/>
              <a:t>Çocukları Bilişim Teknolojilerinin Risklerinden Korumak İçin Ne Yapmalı?</a:t>
            </a:r>
            <a:endParaRPr lang="tr-TR" cap="none" dirty="0"/>
          </a:p>
        </p:txBody>
      </p:sp>
      <p:graphicFrame>
        <p:nvGraphicFramePr>
          <p:cNvPr id="4" name="İçerik Yer Tutucusu 3"/>
          <p:cNvGraphicFramePr>
            <a:graphicFrameLocks noGrp="1"/>
          </p:cNvGraphicFramePr>
          <p:nvPr>
            <p:ph idx="1"/>
          </p:nvPr>
        </p:nvGraphicFramePr>
        <p:xfrm>
          <a:off x="683568" y="2015733"/>
          <a:ext cx="7920879" cy="38615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35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915816" y="311761"/>
            <a:ext cx="3672408" cy="625428"/>
          </a:xfrm>
          <a:prstGeom prst="rect">
            <a:avLst/>
          </a:prstGeom>
        </p:spPr>
        <p:txBody>
          <a:bodyPr wrap="square">
            <a:spAutoFit/>
          </a:bodyPr>
          <a:lstStyle/>
          <a:p>
            <a:pPr>
              <a:lnSpc>
                <a:spcPct val="115000"/>
              </a:lnSpc>
              <a:spcAft>
                <a:spcPts val="1000"/>
              </a:spcAft>
            </a:pPr>
            <a:r>
              <a:rPr lang="tr-TR" sz="3200" dirty="0">
                <a:latin typeface="Calibri" panose="020F0502020204030204" pitchFamily="34" charset="0"/>
                <a:ea typeface="Calibri" panose="020F0502020204030204" pitchFamily="34" charset="0"/>
                <a:cs typeface="Times New Roman" panose="02020603050405020304" pitchFamily="18" charset="0"/>
              </a:rPr>
              <a:t>Yeniliklere Açık Olun</a:t>
            </a:r>
            <a:endParaRPr lang="tr-TR" sz="3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yagram 2"/>
          <p:cNvGraphicFramePr/>
          <p:nvPr/>
        </p:nvGraphicFramePr>
        <p:xfrm>
          <a:off x="100597" y="1124744"/>
          <a:ext cx="8676964" cy="55610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69" y="171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ile Ã§alÄ±Åma ve sosyal hizmetler bakanlÄ±ÄÄ± logo ile ilgili gÃ¶rsel sonucu"/>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35" y="71755"/>
            <a:ext cx="889635" cy="87884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403648" y="1124744"/>
            <a:ext cx="184731" cy="646331"/>
          </a:xfrm>
          <a:prstGeom prst="rect">
            <a:avLst/>
          </a:prstGeom>
          <a:noFill/>
        </p:spPr>
        <p:txBody>
          <a:bodyPr wrap="none" rtlCol="0">
            <a:spAutoFit/>
          </a:bodyPr>
          <a:lstStyle/>
          <a:p>
            <a:endParaRPr lang="tr-TR" dirty="0"/>
          </a:p>
          <a:p>
            <a:endParaRPr lang="tr-TR" dirty="0"/>
          </a:p>
        </p:txBody>
      </p:sp>
      <p:graphicFrame>
        <p:nvGraphicFramePr>
          <p:cNvPr id="4" name="Diyagram 3"/>
          <p:cNvGraphicFramePr/>
          <p:nvPr/>
        </p:nvGraphicFramePr>
        <p:xfrm>
          <a:off x="683568" y="1124744"/>
          <a:ext cx="8028892" cy="4573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3779912" y="161699"/>
            <a:ext cx="2451312" cy="584775"/>
          </a:xfrm>
          <a:prstGeom prst="rect">
            <a:avLst/>
          </a:prstGeom>
          <a:noFill/>
        </p:spPr>
        <p:txBody>
          <a:bodyPr wrap="none" rtlCol="0">
            <a:spAutoFit/>
          </a:bodyPr>
          <a:lstStyle/>
          <a:p>
            <a:r>
              <a:rPr lang="tr-TR" sz="3200" dirty="0"/>
              <a:t>Sunum İçeriği</a:t>
            </a:r>
            <a:endParaRPr lang="tr-TR" sz="3200" dirty="0"/>
          </a:p>
        </p:txBody>
      </p:sp>
      <p:pic>
        <p:nvPicPr>
          <p:cNvPr id="7" name="Picture 6" descr="ARMA Okul Arması"/>
          <p:cNvPicPr>
            <a:picLocks noChangeAspect="1"/>
          </p:cNvPicPr>
          <p:nvPr/>
        </p:nvPicPr>
        <p:blipFill>
          <a:blip r:embed="rId7"/>
          <a:stretch>
            <a:fillRect/>
          </a:stretch>
        </p:blipFill>
        <p:spPr>
          <a:xfrm>
            <a:off x="7266305" y="4445"/>
            <a:ext cx="1520190" cy="11093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755576" y="0"/>
            <a:ext cx="8100900" cy="625428"/>
          </a:xfrm>
          <a:prstGeom prst="rect">
            <a:avLst/>
          </a:prstGeom>
        </p:spPr>
        <p:txBody>
          <a:bodyPr wrap="square">
            <a:spAutoFit/>
          </a:bodyPr>
          <a:lstStyle/>
          <a:p>
            <a:pPr algn="ctr">
              <a:lnSpc>
                <a:spcPct val="115000"/>
              </a:lnSpc>
              <a:spcAft>
                <a:spcPts val="1000"/>
              </a:spcAft>
            </a:pPr>
            <a:r>
              <a:rPr lang="tr-TR" sz="3200" dirty="0">
                <a:latin typeface="Calibri" panose="020F0502020204030204" pitchFamily="34" charset="0"/>
                <a:ea typeface="Calibri" panose="020F0502020204030204" pitchFamily="34" charset="0"/>
                <a:cs typeface="Times New Roman" panose="02020603050405020304" pitchFamily="18" charset="0"/>
              </a:rPr>
              <a:t>Çocukları İnternet Ortamında Yalnız Bırakmayın </a:t>
            </a:r>
            <a:endParaRPr lang="tr-TR" sz="3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yagram 2"/>
          <p:cNvGraphicFramePr/>
          <p:nvPr/>
        </p:nvGraphicFramePr>
        <p:xfrm>
          <a:off x="265531" y="898578"/>
          <a:ext cx="8604955" cy="56884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77998" y="43601"/>
            <a:ext cx="8918538" cy="1536446"/>
          </a:xfrm>
          <a:prstGeom prst="rect">
            <a:avLst/>
          </a:prstGeom>
        </p:spPr>
        <p:txBody>
          <a:bodyPr wrap="square">
            <a:spAutoFit/>
          </a:bodyPr>
          <a:lstStyle/>
          <a:p>
            <a:pPr algn="ctr">
              <a:lnSpc>
                <a:spcPct val="115000"/>
              </a:lnSpc>
              <a:spcAft>
                <a:spcPts val="1000"/>
              </a:spcAft>
            </a:pPr>
            <a:r>
              <a:rPr lang="tr-TR" sz="3200" dirty="0">
                <a:latin typeface="Calibri" panose="020F0502020204030204" pitchFamily="34" charset="0"/>
                <a:cs typeface="Times New Roman" panose="02020603050405020304" pitchFamily="18" charset="0"/>
              </a:rPr>
              <a:t>Çocukları Risklerden Korumak İçin Güvenlik Önlemlerini Alın</a:t>
            </a:r>
            <a:endParaRPr lang="tr-TR" sz="3200" dirty="0">
              <a:latin typeface="Calibri" panose="020F0502020204030204" pitchFamily="34" charset="0"/>
              <a:cs typeface="Times New Roman" panose="02020603050405020304" pitchFamily="18" charset="0"/>
            </a:endParaRPr>
          </a:p>
          <a:p>
            <a:pPr>
              <a:lnSpc>
                <a:spcPct val="115000"/>
              </a:lnSpc>
              <a:spcAft>
                <a:spcPts val="1000"/>
              </a:spcAft>
            </a:pP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yagram 2"/>
          <p:cNvGraphicFramePr/>
          <p:nvPr/>
        </p:nvGraphicFramePr>
        <p:xfrm>
          <a:off x="0" y="1106549"/>
          <a:ext cx="9144000" cy="57855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95736" y="103817"/>
            <a:ext cx="5400600" cy="625428"/>
          </a:xfrm>
          <a:prstGeom prst="rect">
            <a:avLst/>
          </a:prstGeom>
        </p:spPr>
        <p:txBody>
          <a:bodyPr wrap="square">
            <a:spAutoFit/>
          </a:bodyPr>
          <a:lstStyle/>
          <a:p>
            <a:pPr>
              <a:lnSpc>
                <a:spcPct val="115000"/>
              </a:lnSpc>
              <a:spcAft>
                <a:spcPts val="1000"/>
              </a:spcAft>
            </a:pPr>
            <a:r>
              <a:rPr lang="tr-TR" sz="3200" dirty="0">
                <a:latin typeface="Calibri" panose="020F0502020204030204" pitchFamily="34" charset="0"/>
                <a:cs typeface="Times New Roman" panose="02020603050405020304" pitchFamily="18" charset="0"/>
              </a:rPr>
              <a:t>Kural Koyun ve Rehberlik Edin </a:t>
            </a: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yagram 2"/>
          <p:cNvGraphicFramePr/>
          <p:nvPr/>
        </p:nvGraphicFramePr>
        <p:xfrm>
          <a:off x="359532" y="898578"/>
          <a:ext cx="8604956" cy="56987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p:cNvPicPr>
            <a:picLocks noGrp="1" noRot="1" noChangeAspect="1" noMove="1" noResize="1" noEditPoints="1" noAdjustHandles="1" noChangeArrowheads="1" noChangeShapeType="1" noCrop="1"/>
          </p:cNvPicPr>
          <p:nvPr/>
        </p:nvPicPr>
        <p:blipFill rotWithShape="1">
          <a:blip r:embed="rId1">
            <a:extLst>
              <a:ext uri="{28A0092B-C50C-407E-A947-70E740481C1C}">
                <a14:useLocalDpi xmlns:a14="http://schemas.microsoft.com/office/drawing/2010/main" val="0"/>
              </a:ext>
            </a:extLst>
          </a:blip>
          <a:srcRect t="1538" b="-1538"/>
          <a:stretch>
            <a:fillRect/>
          </a:stretch>
        </p:blipFill>
        <p:spPr bwMode="black">
          <a:xfrm>
            <a:off x="0" y="6126480"/>
            <a:ext cx="9144000" cy="742950"/>
          </a:xfrm>
          <a:prstGeom prst="rect">
            <a:avLst/>
          </a:prstGeom>
        </p:spPr>
      </p:pic>
      <p:cxnSp>
        <p:nvCxnSpPr>
          <p:cNvPr id="41" name="Straight Connector 40"/>
          <p:cNvCxnSpPr>
            <a:cxnSpLocks noGrp="1" noRot="1" noChangeAspect="1" noMove="1" noResize="1" noEditPoints="1" noAdjustHandles="1" noChangeArrowheads="1" noChangeShapeType="1"/>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noGrp="1" noRot="1" noChangeAspect="1" noMove="1" noResize="1" noEditPoints="1" noAdjustHandles="1" noChangeArrowheads="1" noChangeShapeType="1"/>
          </p:cNvCxnSpPr>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44"/>
          <p:cNvSpPr>
            <a:spLocks noGrp="1" noRot="1" noChangeAspect="1" noMove="1" noResize="1" noEditPoints="1" noAdjustHandles="1" noChangeArrowheads="1" noChangeShapeType="1" noTextEdit="1"/>
          </p:cNvSpPr>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cxnSpLocks noGrp="1" noRot="1" noChangeAspect="1" noMove="1" noResize="1" noEditPoints="1" noAdjustHandles="1" noChangeArrowheads="1" noChangeShapeType="1"/>
          </p:cNvCxnSpPr>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Dikdörtgen 1"/>
          <p:cNvSpPr/>
          <p:nvPr/>
        </p:nvSpPr>
        <p:spPr>
          <a:xfrm>
            <a:off x="755576" y="804520"/>
            <a:ext cx="4495875" cy="1049235"/>
          </a:xfrm>
          <a:prstGeom prst="rect">
            <a:avLst/>
          </a:prstGeom>
        </p:spPr>
        <p:txBody>
          <a:bodyPr vert="horz" lIns="91440" tIns="45720" rIns="91440" bIns="45720" rtlCol="0" anchor="t">
            <a:normAutofit lnSpcReduction="10000"/>
          </a:bodyPr>
          <a:lstStyle/>
          <a:p>
            <a:pPr algn="ctr" defTabSz="914400">
              <a:lnSpc>
                <a:spcPct val="90000"/>
              </a:lnSpc>
              <a:spcBef>
                <a:spcPct val="0"/>
              </a:spcBef>
              <a:spcAft>
                <a:spcPts val="1000"/>
              </a:spcAft>
            </a:pPr>
            <a:r>
              <a:rPr lang="tr-TR" sz="3200" dirty="0">
                <a:latin typeface="+mj-lt"/>
                <a:ea typeface="+mj-ea"/>
                <a:cs typeface="+mj-cs"/>
              </a:rPr>
              <a:t>İnternet Kullanımında Rol Model Olun</a:t>
            </a:r>
            <a:endParaRPr lang="en-US" sz="3200" dirty="0">
              <a:latin typeface="+mj-lt"/>
              <a:ea typeface="+mj-ea"/>
              <a:cs typeface="+mj-cs"/>
            </a:endParaRPr>
          </a:p>
          <a:p>
            <a:pPr defTabSz="914400">
              <a:lnSpc>
                <a:spcPct val="90000"/>
              </a:lnSpc>
              <a:spcBef>
                <a:spcPct val="0"/>
              </a:spcBef>
              <a:spcAft>
                <a:spcPts val="1000"/>
              </a:spcAft>
            </a:pPr>
            <a:endParaRPr lang="en-US" sz="3000" cap="all" dirty="0">
              <a:latin typeface="+mj-lt"/>
              <a:ea typeface="+mj-ea"/>
              <a:cs typeface="+mj-cs"/>
            </a:endParaRPr>
          </a:p>
          <a:p>
            <a:pPr defTabSz="914400">
              <a:lnSpc>
                <a:spcPct val="90000"/>
              </a:lnSpc>
              <a:spcBef>
                <a:spcPct val="0"/>
              </a:spcBef>
              <a:spcAft>
                <a:spcPts val="1000"/>
              </a:spcAft>
            </a:pPr>
            <a:endParaRPr lang="en-US" sz="3000" cap="all" dirty="0">
              <a:latin typeface="+mj-lt"/>
              <a:ea typeface="+mj-ea"/>
              <a:cs typeface="+mj-cs"/>
            </a:endParaRPr>
          </a:p>
          <a:p>
            <a:pPr defTabSz="914400">
              <a:lnSpc>
                <a:spcPct val="90000"/>
              </a:lnSpc>
              <a:spcBef>
                <a:spcPct val="0"/>
              </a:spcBef>
              <a:spcAft>
                <a:spcPts val="1000"/>
              </a:spcAft>
            </a:pPr>
            <a:endParaRPr lang="en-US" sz="3000" cap="all" dirty="0">
              <a:latin typeface="+mj-lt"/>
              <a:ea typeface="+mj-ea"/>
              <a:cs typeface="+mj-cs"/>
            </a:endParaRPr>
          </a:p>
        </p:txBody>
      </p:sp>
      <p:sp>
        <p:nvSpPr>
          <p:cNvPr id="49" name="Rectangle 48"/>
          <p:cNvSpPr>
            <a:spLocks noGrp="1" noRot="1" noChangeAspect="1" noMove="1" noResize="1" noEditPoints="1" noAdjustHandles="1" noChangeArrowheads="1" noChangeShapeType="1" noTextEdit="1"/>
          </p:cNvSpPr>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1" name="Group 50"/>
          <p:cNvGrpSpPr>
            <a:grpSpLocks noGrp="1" noRot="1" noChangeAspect="1" noMove="1" noResize="1" noUngrp="1"/>
          </p:cNvGrpSpPr>
          <p:nvPr/>
        </p:nvGrpSpPr>
        <p:grpSpPr>
          <a:xfrm>
            <a:off x="5608041" y="482171"/>
            <a:ext cx="3055899" cy="5149101"/>
            <a:chOff x="7463259" y="583365"/>
            <a:chExt cx="4074533" cy="5181928"/>
          </a:xfrm>
        </p:grpSpPr>
        <p:sp>
          <p:nvSpPr>
            <p:cNvPr id="52" name="Rectangle 51"/>
            <p:cNvSpPr/>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Resim 6" descr="kişi, iç mekan, oturma, pencere içeren bir resim&#10;&#10;Açıklama otomatik olarak oluşturuldu"/>
          <p:cNvPicPr>
            <a:picLocks noChangeAspect="1"/>
          </p:cNvPicPr>
          <p:nvPr/>
        </p:nvPicPr>
        <p:blipFill rotWithShape="1">
          <a:blip r:embed="rId2">
            <a:extLst>
              <a:ext uri="{28A0092B-C50C-407E-A947-70E740481C1C}">
                <a14:useLocalDpi xmlns:a14="http://schemas.microsoft.com/office/drawing/2010/main" val="0"/>
              </a:ext>
            </a:extLst>
          </a:blip>
          <a:srcRect l="32493" r="31396" b="-3"/>
          <a:stretch>
            <a:fillRect/>
          </a:stretch>
        </p:blipFill>
        <p:spPr>
          <a:xfrm>
            <a:off x="6087279" y="1116345"/>
            <a:ext cx="2099328" cy="3866172"/>
          </a:xfrm>
          <a:prstGeom prst="rect">
            <a:avLst/>
          </a:prstGeom>
        </p:spPr>
      </p:pic>
      <p:pic>
        <p:nvPicPr>
          <p:cNvPr id="55" name="Picture 54"/>
          <p:cNvPicPr>
            <a:picLocks noGrp="1" noRot="1" noChangeAspect="1" noMove="1" noResize="1" noEditPoints="1" noAdjustHandles="1" noChangeArrowheads="1" noChangeShapeType="1" noCrop="1"/>
          </p:cNvPicPr>
          <p:nvPr/>
        </p:nvPicPr>
        <p:blipFill rotWithShape="1">
          <a:blip r:embed="rId1">
            <a:extLst>
              <a:ext uri="{28A0092B-C50C-407E-A947-70E740481C1C}">
                <a14:useLocalDpi xmlns:a14="http://schemas.microsoft.com/office/drawing/2010/main" val="0"/>
              </a:ext>
            </a:extLst>
          </a:blip>
          <a:srcRect t="1538" b="-1538"/>
          <a:stretch>
            <a:fillRect/>
          </a:stretch>
        </p:blipFill>
        <p:spPr bwMode="black">
          <a:xfrm>
            <a:off x="0" y="6126480"/>
            <a:ext cx="9144000" cy="742950"/>
          </a:xfrm>
          <a:prstGeom prst="rect">
            <a:avLst/>
          </a:prstGeom>
        </p:spPr>
      </p:pic>
      <p:cxnSp>
        <p:nvCxnSpPr>
          <p:cNvPr id="57" name="Straight Connector 56"/>
          <p:cNvCxnSpPr>
            <a:cxnSpLocks noGrp="1" noRot="1" noChangeAspect="1" noMove="1" noResize="1" noEditPoints="1" noAdjustHandles="1" noChangeArrowheads="1" noChangeShapeType="1"/>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2" descr="aile Ã§alÄ±Åma ve sosyal hizmetler bakanlÄ±ÄÄ± logo ile ilgili gÃ¶rsel sonuc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yagram 2"/>
          <p:cNvGraphicFramePr/>
          <p:nvPr/>
        </p:nvGraphicFramePr>
        <p:xfrm>
          <a:off x="921558" y="2019476"/>
          <a:ext cx="4162766"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475656" y="0"/>
            <a:ext cx="7416824" cy="1271887"/>
          </a:xfrm>
          <a:prstGeom prst="rect">
            <a:avLst/>
          </a:prstGeom>
        </p:spPr>
        <p:txBody>
          <a:bodyPr wrap="square">
            <a:spAutoFit/>
          </a:bodyPr>
          <a:lstStyle/>
          <a:p>
            <a:pPr lvl="0" algn="ctr"/>
            <a:r>
              <a:rPr lang="tr-TR" sz="3200" dirty="0"/>
              <a:t>Çocukların Sanal Dünya Yerine Gerçek Dünyada Aktif Olmasını Sağlayın</a:t>
            </a:r>
            <a:endParaRPr lang="tr-TR" sz="3200" dirty="0"/>
          </a:p>
          <a:p>
            <a:pPr>
              <a:lnSpc>
                <a:spcPct val="115000"/>
              </a:lnSpc>
              <a:spcAft>
                <a:spcPts val="1000"/>
              </a:spcAft>
            </a:pP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yagram 2"/>
          <p:cNvGraphicFramePr/>
          <p:nvPr/>
        </p:nvGraphicFramePr>
        <p:xfrm>
          <a:off x="543346" y="991938"/>
          <a:ext cx="8082644" cy="5400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873424" y="15719"/>
            <a:ext cx="6408712" cy="1077218"/>
          </a:xfrm>
          <a:prstGeom prst="rect">
            <a:avLst/>
          </a:prstGeom>
        </p:spPr>
        <p:txBody>
          <a:bodyPr wrap="square">
            <a:spAutoFit/>
          </a:bodyPr>
          <a:lstStyle/>
          <a:p>
            <a:pPr lvl="0" algn="ctr"/>
            <a:r>
              <a:rPr lang="tr-TR" sz="3200" dirty="0"/>
              <a:t>Çocuklara Dijital Mahremiyet Bilinci Kazandırın</a:t>
            </a:r>
            <a:endParaRPr lang="tr-TR" sz="3200" dirty="0"/>
          </a:p>
        </p:txBody>
      </p:sp>
      <p:graphicFrame>
        <p:nvGraphicFramePr>
          <p:cNvPr id="3" name="Diyagram 2"/>
          <p:cNvGraphicFramePr/>
          <p:nvPr/>
        </p:nvGraphicFramePr>
        <p:xfrm>
          <a:off x="359532" y="811824"/>
          <a:ext cx="8244916" cy="57855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59532" y="61865"/>
            <a:ext cx="8784468" cy="1752659"/>
          </a:xfrm>
          <a:prstGeom prst="rect">
            <a:avLst/>
          </a:prstGeom>
        </p:spPr>
        <p:txBody>
          <a:bodyPr wrap="square">
            <a:spAutoFit/>
          </a:bodyPr>
          <a:lstStyle/>
          <a:p>
            <a:pPr lvl="0" algn="ctr"/>
            <a:r>
              <a:rPr lang="tr-TR" sz="3200" dirty="0">
                <a:latin typeface="Calibri" panose="020F0502020204030204" pitchFamily="34" charset="0"/>
                <a:cs typeface="Calibri" panose="020F0502020204030204" pitchFamily="34" charset="0"/>
              </a:rPr>
              <a:t>Çocukların Görüntülerini ve Bilgilerini Sosyal Medyada Paylaşmayın </a:t>
            </a:r>
            <a:endParaRPr lang="tr-TR" sz="3200" dirty="0">
              <a:latin typeface="Calibri" panose="020F0502020204030204" pitchFamily="34" charset="0"/>
              <a:cs typeface="Calibri" panose="020F0502020204030204" pitchFamily="34" charset="0"/>
            </a:endParaRPr>
          </a:p>
          <a:p>
            <a:pPr lvl="0"/>
            <a:endParaRPr lang="tr-TR" sz="1100" dirty="0"/>
          </a:p>
          <a:p>
            <a:pPr>
              <a:lnSpc>
                <a:spcPct val="115000"/>
              </a:lnSpc>
              <a:spcAft>
                <a:spcPts val="1000"/>
              </a:spcAft>
            </a:pPr>
            <a:endParaRPr lang="tr-TR" sz="1100" dirty="0"/>
          </a:p>
          <a:p>
            <a:pPr>
              <a:lnSpc>
                <a:spcPct val="115000"/>
              </a:lnSpc>
              <a:spcAft>
                <a:spcPts val="1000"/>
              </a:spcAft>
            </a:pP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yagram 2"/>
          <p:cNvGraphicFramePr/>
          <p:nvPr/>
        </p:nvGraphicFramePr>
        <p:xfrm>
          <a:off x="486713" y="1124744"/>
          <a:ext cx="8244916" cy="55993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95736" y="74029"/>
            <a:ext cx="5318137" cy="1764073"/>
          </a:xfrm>
          <a:prstGeom prst="rect">
            <a:avLst/>
          </a:prstGeom>
        </p:spPr>
        <p:txBody>
          <a:bodyPr wrap="square">
            <a:spAutoFit/>
          </a:bodyPr>
          <a:lstStyle/>
          <a:p>
            <a:pPr lvl="0" algn="ctr"/>
            <a:r>
              <a:rPr lang="tr-TR" sz="3200" dirty="0">
                <a:latin typeface="Calibri" panose="020F0502020204030204" pitchFamily="34" charset="0"/>
                <a:cs typeface="Calibri" panose="020F0502020204030204" pitchFamily="34" charset="0"/>
              </a:rPr>
              <a:t>Dijital Oyunlar İçin Sınıflandırma Sistemi: ESRB</a:t>
            </a:r>
            <a:endParaRPr lang="tr-TR" sz="3200" dirty="0">
              <a:latin typeface="Calibri" panose="020F0502020204030204" pitchFamily="34" charset="0"/>
              <a:cs typeface="Calibri" panose="020F0502020204030204" pitchFamily="34" charset="0"/>
            </a:endParaRPr>
          </a:p>
          <a:p>
            <a:pPr lvl="0"/>
            <a:endParaRPr lang="tr-TR" sz="1100" dirty="0"/>
          </a:p>
          <a:p>
            <a:pPr>
              <a:lnSpc>
                <a:spcPct val="115000"/>
              </a:lnSpc>
              <a:spcAft>
                <a:spcPts val="1000"/>
              </a:spcAft>
            </a:pPr>
            <a:endParaRPr lang="tr-TR" sz="1100" dirty="0"/>
          </a:p>
          <a:p>
            <a:pPr>
              <a:lnSpc>
                <a:spcPct val="115000"/>
              </a:lnSpc>
              <a:spcAft>
                <a:spcPts val="1000"/>
              </a:spcAft>
            </a:pP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aile Ã§alÄ±Åma ve sosyal hizmetler bakanlÄ±ÄÄ± logo ile ilgili gÃ¶rsel sonucu"/>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737" y="1304277"/>
            <a:ext cx="1611312" cy="2160000"/>
          </a:xfrm>
          <a:prstGeom prst="rect">
            <a:avLst/>
          </a:prstGeom>
        </p:spPr>
      </p:pic>
      <p:pic>
        <p:nvPicPr>
          <p:cNvPr id="11" name="Resim 10"/>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337" y="1327298"/>
            <a:ext cx="1598350" cy="2160000"/>
          </a:xfrm>
          <a:prstGeom prst="rect">
            <a:avLst/>
          </a:prstGeom>
        </p:spPr>
      </p:pic>
      <p:pic>
        <p:nvPicPr>
          <p:cNvPr id="12" name="Resim 11"/>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268759"/>
            <a:ext cx="1636754" cy="2160000"/>
          </a:xfrm>
          <a:prstGeom prst="rect">
            <a:avLst/>
          </a:prstGeom>
        </p:spPr>
      </p:pic>
      <p:pic>
        <p:nvPicPr>
          <p:cNvPr id="13" name="Resim 12"/>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2713662" y="4005064"/>
            <a:ext cx="1800000" cy="2160000"/>
          </a:xfrm>
          <a:prstGeom prst="rect">
            <a:avLst/>
          </a:prstGeom>
        </p:spPr>
      </p:pic>
      <p:pic>
        <p:nvPicPr>
          <p:cNvPr id="15" name="Resim 14"/>
          <p:cNvPicPr preferRelativeResize="0"/>
          <p:nvPr/>
        </p:nvPicPr>
        <p:blipFill>
          <a:blip r:embed="rId6">
            <a:extLst>
              <a:ext uri="{28A0092B-C50C-407E-A947-70E740481C1C}">
                <a14:useLocalDpi xmlns:a14="http://schemas.microsoft.com/office/drawing/2010/main" val="0"/>
              </a:ext>
            </a:extLst>
          </a:blip>
          <a:stretch>
            <a:fillRect/>
          </a:stretch>
        </p:blipFill>
        <p:spPr>
          <a:xfrm>
            <a:off x="4892124" y="4005064"/>
            <a:ext cx="1800000" cy="2160000"/>
          </a:xfrm>
          <a:prstGeom prst="rect">
            <a:avLst/>
          </a:prstGeom>
        </p:spPr>
      </p:pic>
      <p:sp>
        <p:nvSpPr>
          <p:cNvPr id="17" name="Metin kutusu 16"/>
          <p:cNvSpPr txBox="1"/>
          <p:nvPr/>
        </p:nvSpPr>
        <p:spPr>
          <a:xfrm>
            <a:off x="1658103" y="3449600"/>
            <a:ext cx="838819" cy="369332"/>
          </a:xfrm>
          <a:prstGeom prst="rect">
            <a:avLst/>
          </a:prstGeom>
          <a:noFill/>
        </p:spPr>
        <p:txBody>
          <a:bodyPr wrap="none" rtlCol="0">
            <a:spAutoFit/>
          </a:bodyPr>
          <a:lstStyle/>
          <a:p>
            <a:r>
              <a:rPr lang="tr-TR" b="1" dirty="0"/>
              <a:t>Herkes</a:t>
            </a:r>
            <a:endParaRPr lang="tr-TR" b="1" dirty="0"/>
          </a:p>
        </p:txBody>
      </p:sp>
      <p:sp>
        <p:nvSpPr>
          <p:cNvPr id="19" name="Metin kutusu 18"/>
          <p:cNvSpPr txBox="1"/>
          <p:nvPr/>
        </p:nvSpPr>
        <p:spPr>
          <a:xfrm>
            <a:off x="3966539" y="3428759"/>
            <a:ext cx="2021452" cy="369332"/>
          </a:xfrm>
          <a:prstGeom prst="rect">
            <a:avLst/>
          </a:prstGeom>
          <a:noFill/>
        </p:spPr>
        <p:txBody>
          <a:bodyPr wrap="square" rtlCol="0">
            <a:spAutoFit/>
          </a:bodyPr>
          <a:lstStyle/>
          <a:p>
            <a:r>
              <a:rPr lang="tr-TR" b="1" dirty="0"/>
              <a:t>10 Yaş Üzeri Herkes</a:t>
            </a:r>
            <a:endParaRPr lang="tr-TR" b="1" dirty="0"/>
          </a:p>
        </p:txBody>
      </p:sp>
      <p:sp>
        <p:nvSpPr>
          <p:cNvPr id="20" name="Metin kutusu 19"/>
          <p:cNvSpPr txBox="1"/>
          <p:nvPr/>
        </p:nvSpPr>
        <p:spPr>
          <a:xfrm>
            <a:off x="7335528" y="3449600"/>
            <a:ext cx="718210" cy="369332"/>
          </a:xfrm>
          <a:prstGeom prst="rect">
            <a:avLst/>
          </a:prstGeom>
          <a:noFill/>
        </p:spPr>
        <p:txBody>
          <a:bodyPr wrap="none" rtlCol="0">
            <a:spAutoFit/>
          </a:bodyPr>
          <a:lstStyle/>
          <a:p>
            <a:r>
              <a:rPr lang="tr-TR" b="1" dirty="0"/>
              <a:t>Ergen</a:t>
            </a:r>
            <a:endParaRPr lang="tr-TR" b="1" dirty="0"/>
          </a:p>
        </p:txBody>
      </p:sp>
      <p:sp>
        <p:nvSpPr>
          <p:cNvPr id="21" name="Metin kutusu 20"/>
          <p:cNvSpPr txBox="1"/>
          <p:nvPr/>
        </p:nvSpPr>
        <p:spPr>
          <a:xfrm>
            <a:off x="3127442" y="6211086"/>
            <a:ext cx="816249" cy="369332"/>
          </a:xfrm>
          <a:prstGeom prst="rect">
            <a:avLst/>
          </a:prstGeom>
          <a:noFill/>
        </p:spPr>
        <p:txBody>
          <a:bodyPr wrap="none" rtlCol="0">
            <a:spAutoFit/>
          </a:bodyPr>
          <a:lstStyle/>
          <a:p>
            <a:r>
              <a:rPr lang="tr-TR" b="1" dirty="0"/>
              <a:t>Erişkin</a:t>
            </a:r>
            <a:endParaRPr lang="tr-TR" b="1" dirty="0"/>
          </a:p>
        </p:txBody>
      </p:sp>
      <p:sp>
        <p:nvSpPr>
          <p:cNvPr id="22" name="Metin kutusu 21"/>
          <p:cNvSpPr txBox="1"/>
          <p:nvPr/>
        </p:nvSpPr>
        <p:spPr>
          <a:xfrm>
            <a:off x="4892124" y="6212658"/>
            <a:ext cx="1897443" cy="369332"/>
          </a:xfrm>
          <a:prstGeom prst="rect">
            <a:avLst/>
          </a:prstGeom>
          <a:noFill/>
        </p:spPr>
        <p:txBody>
          <a:bodyPr wrap="none" rtlCol="0">
            <a:spAutoFit/>
          </a:bodyPr>
          <a:lstStyle/>
          <a:p>
            <a:r>
              <a:rPr lang="tr-TR" b="1" dirty="0"/>
              <a:t>Sadece Yetişkinler</a:t>
            </a:r>
            <a:endParaRPr lang="tr-T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95736" y="74029"/>
            <a:ext cx="5318137" cy="1764073"/>
          </a:xfrm>
          <a:prstGeom prst="rect">
            <a:avLst/>
          </a:prstGeom>
        </p:spPr>
        <p:txBody>
          <a:bodyPr wrap="square">
            <a:spAutoFit/>
          </a:bodyPr>
          <a:lstStyle/>
          <a:p>
            <a:pPr lvl="0" algn="ctr"/>
            <a:r>
              <a:rPr lang="tr-TR" sz="3200" dirty="0">
                <a:latin typeface="Calibri" panose="020F0502020204030204" pitchFamily="34" charset="0"/>
                <a:cs typeface="Calibri" panose="020F0502020204030204" pitchFamily="34" charset="0"/>
              </a:rPr>
              <a:t>Dijital Oyunlar İçin Sınıflandırma Sistemi: PEGİ</a:t>
            </a:r>
            <a:endParaRPr lang="tr-TR" sz="3200" dirty="0">
              <a:latin typeface="Calibri" panose="020F0502020204030204" pitchFamily="34" charset="0"/>
              <a:cs typeface="Calibri" panose="020F0502020204030204" pitchFamily="34" charset="0"/>
            </a:endParaRPr>
          </a:p>
          <a:p>
            <a:pPr lvl="0"/>
            <a:endParaRPr lang="tr-TR" sz="1100" dirty="0"/>
          </a:p>
          <a:p>
            <a:pPr>
              <a:lnSpc>
                <a:spcPct val="115000"/>
              </a:lnSpc>
              <a:spcAft>
                <a:spcPts val="1000"/>
              </a:spcAft>
            </a:pPr>
            <a:endParaRPr lang="tr-TR" sz="1100" dirty="0"/>
          </a:p>
          <a:p>
            <a:pPr>
              <a:lnSpc>
                <a:spcPct val="115000"/>
              </a:lnSpc>
              <a:spcAft>
                <a:spcPts val="1000"/>
              </a:spcAft>
            </a:pP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aile Ã§alÄ±Åma ve sosyal hizmetler bakanlÄ±ÄÄ± logo ile ilgili gÃ¶rsel sonucu"/>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3474"/>
            <a:ext cx="9144000" cy="3131052"/>
          </a:xfrm>
          <a:prstGeom prst="rect">
            <a:avLst/>
          </a:prstGeom>
        </p:spPr>
      </p:pic>
      <p:sp>
        <p:nvSpPr>
          <p:cNvPr id="3" name="Metin kutusu 2"/>
          <p:cNvSpPr txBox="1"/>
          <p:nvPr/>
        </p:nvSpPr>
        <p:spPr>
          <a:xfrm>
            <a:off x="6991583" y="4896590"/>
            <a:ext cx="794843" cy="347448"/>
          </a:xfrm>
          <a:prstGeom prst="rect">
            <a:avLst/>
          </a:prstGeom>
          <a:noFill/>
        </p:spPr>
        <p:txBody>
          <a:bodyPr wrap="square" rtlCol="0">
            <a:spAutoFit/>
          </a:bodyPr>
          <a:lstStyle/>
          <a:p>
            <a:r>
              <a:rPr lang="tr-TR" sz="1600" dirty="0"/>
              <a:t>Şiddet</a:t>
            </a:r>
            <a:endParaRPr lang="tr-TR" sz="1600" dirty="0"/>
          </a:p>
        </p:txBody>
      </p:sp>
      <p:sp>
        <p:nvSpPr>
          <p:cNvPr id="7" name="Metin kutusu 6"/>
          <p:cNvSpPr txBox="1"/>
          <p:nvPr/>
        </p:nvSpPr>
        <p:spPr>
          <a:xfrm>
            <a:off x="8100603" y="4892170"/>
            <a:ext cx="1125839" cy="338554"/>
          </a:xfrm>
          <a:prstGeom prst="rect">
            <a:avLst/>
          </a:prstGeom>
          <a:noFill/>
        </p:spPr>
        <p:txBody>
          <a:bodyPr wrap="square" rtlCol="0">
            <a:spAutoFit/>
          </a:bodyPr>
          <a:lstStyle/>
          <a:p>
            <a:r>
              <a:rPr lang="tr-TR" sz="1600" dirty="0"/>
              <a:t>Çevrimiçi</a:t>
            </a:r>
            <a:endParaRPr lang="tr-TR" sz="1600" dirty="0"/>
          </a:p>
        </p:txBody>
      </p:sp>
      <p:sp>
        <p:nvSpPr>
          <p:cNvPr id="8" name="Metin kutusu 7"/>
          <p:cNvSpPr txBox="1"/>
          <p:nvPr/>
        </p:nvSpPr>
        <p:spPr>
          <a:xfrm>
            <a:off x="223723" y="4914879"/>
            <a:ext cx="867241" cy="338554"/>
          </a:xfrm>
          <a:prstGeom prst="rect">
            <a:avLst/>
          </a:prstGeom>
          <a:noFill/>
        </p:spPr>
        <p:txBody>
          <a:bodyPr wrap="square" rtlCol="0">
            <a:spAutoFit/>
          </a:bodyPr>
          <a:lstStyle/>
          <a:p>
            <a:r>
              <a:rPr lang="tr-TR" sz="1600" dirty="0"/>
              <a:t>Kaba dil</a:t>
            </a:r>
            <a:endParaRPr lang="tr-TR" sz="1600" dirty="0"/>
          </a:p>
        </p:txBody>
      </p:sp>
      <p:sp>
        <p:nvSpPr>
          <p:cNvPr id="9" name="Metin kutusu 8"/>
          <p:cNvSpPr txBox="1"/>
          <p:nvPr/>
        </p:nvSpPr>
        <p:spPr>
          <a:xfrm>
            <a:off x="1243486" y="4914498"/>
            <a:ext cx="1051511" cy="338554"/>
          </a:xfrm>
          <a:prstGeom prst="rect">
            <a:avLst/>
          </a:prstGeom>
          <a:noFill/>
        </p:spPr>
        <p:txBody>
          <a:bodyPr wrap="square" rtlCol="0">
            <a:spAutoFit/>
          </a:bodyPr>
          <a:lstStyle/>
          <a:p>
            <a:r>
              <a:rPr lang="tr-TR" sz="1600" dirty="0"/>
              <a:t>Ayrımcılık</a:t>
            </a:r>
            <a:endParaRPr lang="tr-TR" sz="1600" dirty="0"/>
          </a:p>
        </p:txBody>
      </p:sp>
      <p:sp>
        <p:nvSpPr>
          <p:cNvPr id="10" name="Metin kutusu 9"/>
          <p:cNvSpPr txBox="1"/>
          <p:nvPr/>
        </p:nvSpPr>
        <p:spPr>
          <a:xfrm>
            <a:off x="2338330" y="4892170"/>
            <a:ext cx="1365832" cy="338554"/>
          </a:xfrm>
          <a:prstGeom prst="rect">
            <a:avLst/>
          </a:prstGeom>
          <a:noFill/>
        </p:spPr>
        <p:txBody>
          <a:bodyPr wrap="square" rtlCol="0">
            <a:spAutoFit/>
          </a:bodyPr>
          <a:lstStyle/>
          <a:p>
            <a:r>
              <a:rPr lang="tr-TR" sz="1600" dirty="0"/>
              <a:t>Uyuşturucu</a:t>
            </a:r>
            <a:endParaRPr lang="tr-TR" sz="1600" dirty="0"/>
          </a:p>
        </p:txBody>
      </p:sp>
      <p:sp>
        <p:nvSpPr>
          <p:cNvPr id="11" name="Metin kutusu 10"/>
          <p:cNvSpPr txBox="1"/>
          <p:nvPr/>
        </p:nvSpPr>
        <p:spPr>
          <a:xfrm>
            <a:off x="5915375" y="4914498"/>
            <a:ext cx="867240" cy="338554"/>
          </a:xfrm>
          <a:prstGeom prst="rect">
            <a:avLst/>
          </a:prstGeom>
          <a:noFill/>
        </p:spPr>
        <p:txBody>
          <a:bodyPr wrap="square" rtlCol="0">
            <a:spAutoFit/>
          </a:bodyPr>
          <a:lstStyle/>
          <a:p>
            <a:r>
              <a:rPr lang="tr-TR" sz="1600" dirty="0"/>
              <a:t>Cinsellik</a:t>
            </a:r>
            <a:endParaRPr lang="tr-TR" sz="1600" dirty="0"/>
          </a:p>
        </p:txBody>
      </p:sp>
      <p:sp>
        <p:nvSpPr>
          <p:cNvPr id="12" name="Metin kutusu 11"/>
          <p:cNvSpPr txBox="1"/>
          <p:nvPr/>
        </p:nvSpPr>
        <p:spPr>
          <a:xfrm>
            <a:off x="4765365" y="4920749"/>
            <a:ext cx="794842" cy="338554"/>
          </a:xfrm>
          <a:prstGeom prst="rect">
            <a:avLst/>
          </a:prstGeom>
          <a:noFill/>
        </p:spPr>
        <p:txBody>
          <a:bodyPr wrap="square" rtlCol="0">
            <a:spAutoFit/>
          </a:bodyPr>
          <a:lstStyle/>
          <a:p>
            <a:r>
              <a:rPr lang="tr-TR" sz="1600" dirty="0"/>
              <a:t>Kumar</a:t>
            </a:r>
            <a:endParaRPr lang="tr-TR" sz="1600" dirty="0"/>
          </a:p>
        </p:txBody>
      </p:sp>
      <p:sp>
        <p:nvSpPr>
          <p:cNvPr id="13" name="Metin kutusu 12"/>
          <p:cNvSpPr txBox="1"/>
          <p:nvPr/>
        </p:nvSpPr>
        <p:spPr>
          <a:xfrm>
            <a:off x="3689157" y="4916399"/>
            <a:ext cx="794842" cy="338554"/>
          </a:xfrm>
          <a:prstGeom prst="rect">
            <a:avLst/>
          </a:prstGeom>
          <a:noFill/>
        </p:spPr>
        <p:txBody>
          <a:bodyPr wrap="square" rtlCol="0">
            <a:spAutoFit/>
          </a:bodyPr>
          <a:lstStyle/>
          <a:p>
            <a:r>
              <a:rPr lang="tr-TR" sz="1600" dirty="0"/>
              <a:t>Korku</a:t>
            </a:r>
            <a:endParaRPr lang="tr-T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Grp="1" noRot="1" noChangeAspect="1" noMove="1" noResize="1" noEditPoints="1" noAdjustHandles="1" noChangeArrowheads="1" noChangeShapeType="1" noCrop="1"/>
          </p:cNvPicPr>
          <p:nvPr/>
        </p:nvPicPr>
        <p:blipFill rotWithShape="1">
          <a:blip r:embed="rId1">
            <a:extLst>
              <a:ext uri="{28A0092B-C50C-407E-A947-70E740481C1C}">
                <a14:useLocalDpi xmlns:a14="http://schemas.microsoft.com/office/drawing/2010/main" val="0"/>
              </a:ext>
            </a:extLst>
          </a:blip>
          <a:srcRect t="1538" b="-1538"/>
          <a:stretch>
            <a:fillRect/>
          </a:stretch>
        </p:blipFill>
        <p:spPr bwMode="black">
          <a:xfrm>
            <a:off x="0" y="6126480"/>
            <a:ext cx="9144000" cy="742950"/>
          </a:xfrm>
          <a:prstGeom prst="rect">
            <a:avLst/>
          </a:prstGeom>
        </p:spPr>
      </p:pic>
      <p:cxnSp>
        <p:nvCxnSpPr>
          <p:cNvPr id="14" name="Straight Connector 13"/>
          <p:cNvCxnSpPr>
            <a:cxnSpLocks noGrp="1" noRot="1" noChangeAspect="1" noMove="1" noResize="1" noEditPoints="1" noAdjustHandles="1" noChangeArrowheads="1" noChangeShapeType="1"/>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050" r="9286"/>
          <a:stretch>
            <a:fillRect/>
          </a:stretch>
        </p:blipFill>
        <p:spPr>
          <a:xfrm>
            <a:off x="228" y="10"/>
            <a:ext cx="9143772" cy="6857990"/>
          </a:xfrm>
          <a:prstGeom prst="rect">
            <a:avLst/>
          </a:prstGeom>
        </p:spPr>
      </p:pic>
      <p:sp>
        <p:nvSpPr>
          <p:cNvPr id="20" name="Slide Number Placeholder 7"/>
          <p:cNvSpPr txBox="1">
            <a:spLocks noGrp="1" noRot="1" noChangeAspect="1" noMove="1" noResize="1" noEditPoints="1" noAdjustHandles="1" noChangeArrowheads="1" noChangeShapeType="1" noTextEdit="1"/>
          </p:cNvSpPr>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p:cNvSpPr txBox="1">
            <a:spLocks noGrp="1" noRot="1" noChangeAspect="1" noMove="1" noResize="1" noEditPoints="1" noAdjustHandles="1" noChangeArrowheads="1" noChangeShapeType="1" noTextEdit="1"/>
          </p:cNvSpPr>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p:cNvSpPr>
            <a:spLocks noGrp="1" noRot="1" noChangeAspect="1" noMove="1" noResize="1" noEditPoints="1" noAdjustHandles="1" noChangeArrowheads="1" noChangeShapeType="1" noTextEdit="1"/>
          </p:cNvSpPr>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Metin kutusu 4"/>
          <p:cNvSpPr txBox="1"/>
          <p:nvPr/>
        </p:nvSpPr>
        <p:spPr>
          <a:xfrm>
            <a:off x="847703" y="1193800"/>
            <a:ext cx="2394787" cy="46990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cap="all">
                <a:latin typeface="+mj-lt"/>
                <a:ea typeface="+mj-ea"/>
                <a:cs typeface="+mj-cs"/>
              </a:rPr>
              <a:t>Sonuç Olarak </a:t>
            </a:r>
            <a:endParaRPr lang="en-US" sz="3200" cap="all">
              <a:latin typeface="+mj-lt"/>
              <a:ea typeface="+mj-ea"/>
              <a:cs typeface="+mj-cs"/>
            </a:endParaRPr>
          </a:p>
        </p:txBody>
      </p:sp>
      <p:cxnSp>
        <p:nvCxnSpPr>
          <p:cNvPr id="26" name="Straight Connector 25"/>
          <p:cNvCxnSpPr>
            <a:cxnSpLocks noGrp="1" noRot="1" noChangeAspect="1" noMove="1" noResize="1" noEditPoints="1" noAdjustHandles="1" noChangeArrowheads="1" noChangeShapeType="1"/>
          </p:cNvCxnSpPr>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3732476" y="1022509"/>
            <a:ext cx="5411295" cy="4870291"/>
          </a:xfrm>
          <a:prstGeom prst="rect">
            <a:avLst/>
          </a:prstGeom>
        </p:spPr>
        <p:txBody>
          <a:bodyPr vert="horz" lIns="91440" tIns="45720" rIns="91440" bIns="45720" rtlCol="0" anchor="ctr">
            <a:noAutofit/>
          </a:bodyPr>
          <a:lstStyle/>
          <a:p>
            <a:pPr defTabSz="914400">
              <a:lnSpc>
                <a:spcPct val="110000"/>
              </a:lnSpc>
              <a:spcAft>
                <a:spcPts val="600"/>
              </a:spcAft>
              <a:buClr>
                <a:schemeClr val="accent1"/>
              </a:buClr>
              <a:buSzPct val="100000"/>
            </a:pPr>
            <a:r>
              <a:rPr lang="en-US" sz="2000" dirty="0" err="1"/>
              <a:t>İnternetin</a:t>
            </a:r>
            <a:r>
              <a:rPr lang="en-US" sz="2000" dirty="0"/>
              <a:t> </a:t>
            </a:r>
            <a:r>
              <a:rPr lang="en-US" sz="2000" dirty="0" err="1"/>
              <a:t>bilinçli</a:t>
            </a:r>
            <a:r>
              <a:rPr lang="en-US" sz="2000" dirty="0"/>
              <a:t>, </a:t>
            </a:r>
            <a:r>
              <a:rPr lang="en-US" sz="2000" dirty="0" err="1"/>
              <a:t>güvenli</a:t>
            </a:r>
            <a:r>
              <a:rPr lang="en-US" sz="2000" dirty="0"/>
              <a:t> </a:t>
            </a:r>
            <a:r>
              <a:rPr lang="en-US" sz="2000" dirty="0" err="1"/>
              <a:t>ve</a:t>
            </a:r>
            <a:r>
              <a:rPr lang="en-US" sz="2000" dirty="0"/>
              <a:t> </a:t>
            </a:r>
            <a:r>
              <a:rPr lang="en-US" sz="2000" dirty="0" err="1"/>
              <a:t>etkin</a:t>
            </a:r>
            <a:r>
              <a:rPr lang="en-US" sz="2000" dirty="0"/>
              <a:t> </a:t>
            </a:r>
            <a:r>
              <a:rPr lang="en-US" sz="2000" dirty="0" err="1"/>
              <a:t>kullanımının</a:t>
            </a:r>
            <a:endParaRPr lang="en-US" sz="2000" dirty="0"/>
          </a:p>
          <a:p>
            <a:pPr defTabSz="914400">
              <a:lnSpc>
                <a:spcPct val="110000"/>
              </a:lnSpc>
              <a:spcAft>
                <a:spcPts val="600"/>
              </a:spcAft>
              <a:buClr>
                <a:schemeClr val="accent1"/>
              </a:buClr>
              <a:buSzPct val="100000"/>
            </a:pPr>
            <a:r>
              <a:rPr lang="en-US" sz="2000" dirty="0" err="1"/>
              <a:t>Çocukların</a:t>
            </a:r>
            <a:r>
              <a:rPr lang="en-US" sz="2000" dirty="0"/>
              <a:t>;</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Fiziksel</a:t>
            </a:r>
            <a:r>
              <a:rPr lang="en-US" sz="2000" dirty="0"/>
              <a:t> </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Zihinsel</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Psikolojik</a:t>
            </a:r>
            <a:r>
              <a:rPr lang="en-US" sz="2000" dirty="0"/>
              <a:t>  </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Sosyal</a:t>
            </a:r>
            <a:r>
              <a:rPr lang="en-US" sz="2000" dirty="0"/>
              <a:t> </a:t>
            </a:r>
            <a:endParaRPr lang="en-US" sz="2000" dirty="0"/>
          </a:p>
          <a:p>
            <a:pPr defTabSz="914400">
              <a:lnSpc>
                <a:spcPct val="110000"/>
              </a:lnSpc>
              <a:spcAft>
                <a:spcPts val="600"/>
              </a:spcAft>
              <a:buClr>
                <a:schemeClr val="accent1"/>
              </a:buClr>
              <a:buSzPct val="100000"/>
            </a:pPr>
            <a:r>
              <a:rPr lang="en-US" sz="2000" dirty="0" err="1" smtClean="0"/>
              <a:t>gelişimi</a:t>
            </a:r>
            <a:r>
              <a:rPr lang="en-US" sz="2000" dirty="0" smtClean="0"/>
              <a:t> </a:t>
            </a:r>
            <a:r>
              <a:rPr lang="en-US" sz="2000" dirty="0" err="1"/>
              <a:t>açısından</a:t>
            </a:r>
            <a:r>
              <a:rPr lang="en-US" sz="2000" dirty="0"/>
              <a:t> </a:t>
            </a:r>
            <a:r>
              <a:rPr lang="en-US" sz="2000" dirty="0" err="1"/>
              <a:t>önemli</a:t>
            </a:r>
            <a:r>
              <a:rPr lang="en-US" sz="2000" dirty="0"/>
              <a:t> </a:t>
            </a:r>
            <a:r>
              <a:rPr lang="en-US" sz="2000" dirty="0" err="1"/>
              <a:t>olduğu</a:t>
            </a:r>
            <a:r>
              <a:rPr lang="en-US" sz="2000" dirty="0"/>
              <a:t> </a:t>
            </a:r>
            <a:r>
              <a:rPr lang="en-US" sz="2000" dirty="0" err="1"/>
              <a:t>unutulmamalıdır</a:t>
            </a:r>
            <a:r>
              <a:rPr lang="en-US" sz="2000" dirty="0"/>
              <a:t>.</a:t>
            </a:r>
            <a:endParaRPr lang="en-US" sz="2000" dirty="0"/>
          </a:p>
          <a:p>
            <a:pPr indent="-228600" defTabSz="914400">
              <a:lnSpc>
                <a:spcPct val="110000"/>
              </a:lnSpc>
              <a:spcAft>
                <a:spcPts val="600"/>
              </a:spcAft>
              <a:buClr>
                <a:schemeClr val="accent1"/>
              </a:buClr>
              <a:buSzPct val="100000"/>
              <a:buFont typeface="Arial" panose="020B0604020202020204" pitchFamily="34" charset="0"/>
              <a:buChar char="•"/>
            </a:pPr>
            <a:endParaRPr lang="en-US" sz="2000" dirty="0"/>
          </a:p>
          <a:p>
            <a:pPr defTabSz="914400">
              <a:lnSpc>
                <a:spcPct val="110000"/>
              </a:lnSpc>
              <a:spcAft>
                <a:spcPts val="600"/>
              </a:spcAft>
              <a:buClr>
                <a:schemeClr val="accent1"/>
              </a:buClr>
              <a:buSzPct val="100000"/>
            </a:pPr>
            <a:r>
              <a:rPr lang="en-US" sz="2000" dirty="0" err="1"/>
              <a:t>Bilişim</a:t>
            </a:r>
            <a:r>
              <a:rPr lang="en-US" sz="2000" dirty="0"/>
              <a:t> </a:t>
            </a:r>
            <a:r>
              <a:rPr lang="en-US" sz="2000" dirty="0" err="1"/>
              <a:t>teknolojileri</a:t>
            </a:r>
            <a:r>
              <a:rPr lang="en-US" sz="2000" dirty="0"/>
              <a:t> </a:t>
            </a:r>
            <a:r>
              <a:rPr lang="en-US" sz="2000" dirty="0" err="1"/>
              <a:t>bilinçsiz</a:t>
            </a:r>
            <a:r>
              <a:rPr lang="en-US" sz="2000" dirty="0"/>
              <a:t> </a:t>
            </a:r>
            <a:r>
              <a:rPr lang="en-US" sz="2000" dirty="0" err="1"/>
              <a:t>kullanıldığında</a:t>
            </a:r>
            <a:r>
              <a:rPr lang="en-US" sz="2000" dirty="0"/>
              <a:t> </a:t>
            </a:r>
            <a:r>
              <a:rPr lang="en-US" sz="2000" dirty="0" err="1"/>
              <a:t>tüm</a:t>
            </a:r>
            <a:r>
              <a:rPr lang="en-US" sz="2000" dirty="0"/>
              <a:t> </a:t>
            </a:r>
            <a:r>
              <a:rPr lang="en-US" sz="2000" dirty="0" err="1"/>
              <a:t>bu</a:t>
            </a:r>
            <a:r>
              <a:rPr lang="en-US" sz="2000" dirty="0"/>
              <a:t> </a:t>
            </a:r>
            <a:r>
              <a:rPr lang="en-US" sz="2000" dirty="0" err="1"/>
              <a:t>gelişim</a:t>
            </a:r>
            <a:r>
              <a:rPr lang="en-US" sz="2000" dirty="0"/>
              <a:t> </a:t>
            </a:r>
            <a:r>
              <a:rPr lang="en-US" sz="2000" dirty="0" err="1"/>
              <a:t>alanlarında</a:t>
            </a:r>
            <a:r>
              <a:rPr lang="en-US" sz="2000" dirty="0"/>
              <a:t> </a:t>
            </a:r>
            <a:r>
              <a:rPr lang="en-US" sz="2000" dirty="0" err="1"/>
              <a:t>sorunlara</a:t>
            </a:r>
            <a:r>
              <a:rPr lang="en-US" sz="2000" dirty="0"/>
              <a:t> </a:t>
            </a:r>
            <a:r>
              <a:rPr lang="en-US" sz="2000" dirty="0" err="1"/>
              <a:t>neden</a:t>
            </a:r>
            <a:r>
              <a:rPr lang="en-US" sz="2000" dirty="0"/>
              <a:t> </a:t>
            </a:r>
            <a:r>
              <a:rPr lang="en-US" sz="2000" dirty="0" err="1"/>
              <a:t>olduğu</a:t>
            </a:r>
            <a:r>
              <a:rPr lang="en-US" sz="2000" dirty="0"/>
              <a:t> </a:t>
            </a:r>
            <a:r>
              <a:rPr lang="en-US" sz="2000" dirty="0" err="1"/>
              <a:t>gibi</a:t>
            </a:r>
            <a:r>
              <a:rPr lang="en-US" sz="2000" dirty="0"/>
              <a:t> </a:t>
            </a:r>
            <a:r>
              <a:rPr lang="en-US" sz="2000" dirty="0" err="1"/>
              <a:t>bilinçli</a:t>
            </a:r>
            <a:r>
              <a:rPr lang="en-US" sz="2000" dirty="0"/>
              <a:t> </a:t>
            </a:r>
            <a:r>
              <a:rPr lang="en-US" sz="2000" dirty="0" err="1"/>
              <a:t>kullanıldığında</a:t>
            </a:r>
            <a:r>
              <a:rPr lang="en-US" sz="2000" dirty="0"/>
              <a:t> </a:t>
            </a:r>
            <a:r>
              <a:rPr lang="en-US" sz="2000" dirty="0" err="1"/>
              <a:t>çocukların</a:t>
            </a:r>
            <a:r>
              <a:rPr lang="en-US" sz="2000" dirty="0"/>
              <a:t> </a:t>
            </a:r>
            <a:r>
              <a:rPr lang="en-US" sz="2000" dirty="0" err="1"/>
              <a:t>gelişimini</a:t>
            </a:r>
            <a:r>
              <a:rPr lang="en-US" sz="2000" dirty="0"/>
              <a:t> </a:t>
            </a:r>
            <a:r>
              <a:rPr lang="en-US" sz="2000" dirty="0" err="1"/>
              <a:t>olumlu</a:t>
            </a:r>
            <a:r>
              <a:rPr lang="en-US" sz="2000" dirty="0"/>
              <a:t> </a:t>
            </a:r>
            <a:r>
              <a:rPr lang="en-US" sz="2000" dirty="0" err="1"/>
              <a:t>yönde</a:t>
            </a:r>
            <a:r>
              <a:rPr lang="en-US" sz="2000" dirty="0"/>
              <a:t> </a:t>
            </a:r>
            <a:r>
              <a:rPr lang="en-US" sz="2000" dirty="0" err="1"/>
              <a:t>etkilemektedir</a:t>
            </a:r>
            <a:r>
              <a:rPr lang="en-US" sz="2000" dirty="0"/>
              <a:t>.</a:t>
            </a:r>
            <a:endParaRPr lang="en-US" sz="2000" dirty="0"/>
          </a:p>
        </p:txBody>
      </p:sp>
      <p:sp>
        <p:nvSpPr>
          <p:cNvPr id="28" name="Date Placeholder 1"/>
          <p:cNvSpPr txBox="1">
            <a:spLocks noGrp="1" noRot="1" noChangeAspect="1" noMove="1" noResize="1" noEditPoints="1" noAdjustHandles="1" noChangeArrowheads="1" noChangeShapeType="1" noTextEdit="1"/>
          </p:cNvSpPr>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4" name="Picture 2" descr="aile Ã§alÄ±Åma ve sosyal hizmetler bakanlÄ±ÄÄ± logo ile ilgili gÃ¶rsel sonuc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6" y="71461"/>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145032" y="980728"/>
          <a:ext cx="9289032" cy="44197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26" y="71461"/>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yagram 3"/>
          <p:cNvGraphicFramePr/>
          <p:nvPr/>
        </p:nvGraphicFramePr>
        <p:xfrm>
          <a:off x="755576" y="898578"/>
          <a:ext cx="7949047" cy="58707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5"/>
          <p:cNvSpPr>
            <a:spLocks noGrp="1"/>
          </p:cNvSpPr>
          <p:nvPr>
            <p:ph type="ctrTitle"/>
          </p:nvPr>
        </p:nvSpPr>
        <p:spPr>
          <a:xfrm>
            <a:off x="2771800" y="0"/>
            <a:ext cx="4392488" cy="658095"/>
          </a:xfrm>
        </p:spPr>
        <p:txBody>
          <a:bodyPr>
            <a:noAutofit/>
          </a:bodyPr>
          <a:lstStyle/>
          <a:p>
            <a:r>
              <a:rPr lang="tr-TR" sz="3200" cap="none" dirty="0">
                <a:latin typeface="Calibri" panose="020F0502020204030204" pitchFamily="34" charset="0"/>
                <a:cs typeface="Calibri" panose="020F0502020204030204" pitchFamily="34" charset="0"/>
              </a:rPr>
              <a:t>Önerilen Web Adresleri</a:t>
            </a:r>
            <a:endParaRPr lang="tr-TR" sz="3200" cap="none" dirty="0">
              <a:latin typeface="Calibri" panose="020F0502020204030204" pitchFamily="34" charset="0"/>
              <a:cs typeface="Calibri" panose="020F0502020204030204" pitchFamily="34" charset="0"/>
            </a:endParaRPr>
          </a:p>
        </p:txBody>
      </p:sp>
      <p:pic>
        <p:nvPicPr>
          <p:cNvPr id="2" name="Resim 1"/>
          <p:cNvPicPr preferRelativeResize="0"/>
          <p:nvPr/>
        </p:nvPicPr>
        <p:blipFill>
          <a:blip r:embed="rId7">
            <a:extLst>
              <a:ext uri="{28A0092B-C50C-407E-A947-70E740481C1C}">
                <a14:useLocalDpi xmlns:a14="http://schemas.microsoft.com/office/drawing/2010/main" val="0"/>
              </a:ext>
            </a:extLst>
          </a:blip>
          <a:stretch>
            <a:fillRect/>
          </a:stretch>
        </p:blipFill>
        <p:spPr>
          <a:xfrm>
            <a:off x="1024558" y="1170747"/>
            <a:ext cx="2179290" cy="936000"/>
          </a:xfrm>
          <a:prstGeom prst="rect">
            <a:avLst/>
          </a:prstGeom>
        </p:spPr>
      </p:pic>
      <p:pic>
        <p:nvPicPr>
          <p:cNvPr id="3" name="Resim 2"/>
          <p:cNvPicPr preferRelativeResize="0"/>
          <p:nvPr/>
        </p:nvPicPr>
        <p:blipFill>
          <a:blip r:embed="rId8">
            <a:extLst>
              <a:ext uri="{28A0092B-C50C-407E-A947-70E740481C1C}">
                <a14:useLocalDpi xmlns:a14="http://schemas.microsoft.com/office/drawing/2010/main" val="0"/>
              </a:ext>
            </a:extLst>
          </a:blip>
          <a:stretch>
            <a:fillRect/>
          </a:stretch>
        </p:blipFill>
        <p:spPr>
          <a:xfrm>
            <a:off x="1112810" y="4778808"/>
            <a:ext cx="2091037" cy="936000"/>
          </a:xfrm>
          <a:prstGeom prst="rect">
            <a:avLst/>
          </a:prstGeom>
        </p:spPr>
      </p:pic>
      <p:pic>
        <p:nvPicPr>
          <p:cNvPr id="8" name="Resim 7"/>
          <p:cNvPicPr preferRelativeResize="0"/>
          <p:nvPr/>
        </p:nvPicPr>
        <p:blipFill>
          <a:blip r:embed="rId9">
            <a:extLst>
              <a:ext uri="{28A0092B-C50C-407E-A947-70E740481C1C}">
                <a14:useLocalDpi xmlns:a14="http://schemas.microsoft.com/office/drawing/2010/main" val="0"/>
              </a:ext>
            </a:extLst>
          </a:blip>
          <a:stretch>
            <a:fillRect/>
          </a:stretch>
        </p:blipFill>
        <p:spPr>
          <a:xfrm>
            <a:off x="1024558" y="2469926"/>
            <a:ext cx="2179290" cy="936000"/>
          </a:xfrm>
          <a:prstGeom prst="rect">
            <a:avLst/>
          </a:prstGeom>
        </p:spPr>
      </p:pic>
      <p:pic>
        <p:nvPicPr>
          <p:cNvPr id="10" name="Resim 9"/>
          <p:cNvPicPr preferRelativeResize="0"/>
          <p:nvPr/>
        </p:nvPicPr>
        <p:blipFill>
          <a:blip r:embed="rId10">
            <a:extLst>
              <a:ext uri="{28A0092B-C50C-407E-A947-70E740481C1C}">
                <a14:useLocalDpi xmlns:a14="http://schemas.microsoft.com/office/drawing/2010/main" val="0"/>
              </a:ext>
            </a:extLst>
          </a:blip>
          <a:stretch>
            <a:fillRect/>
          </a:stretch>
        </p:blipFill>
        <p:spPr>
          <a:xfrm>
            <a:off x="1039208" y="3751565"/>
            <a:ext cx="2164639" cy="936000"/>
          </a:xfrm>
          <a:prstGeom prst="rect">
            <a:avLst/>
          </a:prstGeom>
        </p:spPr>
      </p:pic>
      <p:pic>
        <p:nvPicPr>
          <p:cNvPr id="11" name="Resim 10"/>
          <p:cNvPicPr/>
          <p:nvPr/>
        </p:nvPicPr>
        <p:blipFill>
          <a:blip r:embed="rId11">
            <a:extLst>
              <a:ext uri="{28A0092B-C50C-407E-A947-70E740481C1C}">
                <a14:useLocalDpi xmlns:a14="http://schemas.microsoft.com/office/drawing/2010/main" val="0"/>
              </a:ext>
            </a:extLst>
          </a:blip>
          <a:stretch>
            <a:fillRect/>
          </a:stretch>
        </p:blipFill>
        <p:spPr>
          <a:xfrm>
            <a:off x="1112809" y="5942333"/>
            <a:ext cx="2091037" cy="826950"/>
          </a:xfrm>
          <a:prstGeom prst="rect">
            <a:avLst/>
          </a:prstGeom>
        </p:spPr>
      </p:pic>
      <p:sp>
        <p:nvSpPr>
          <p:cNvPr id="12" name="Metin kutusu 11"/>
          <p:cNvSpPr txBox="1"/>
          <p:nvPr/>
        </p:nvSpPr>
        <p:spPr>
          <a:xfrm>
            <a:off x="3591941" y="1284804"/>
            <a:ext cx="4689617" cy="707886"/>
          </a:xfrm>
          <a:prstGeom prst="rect">
            <a:avLst/>
          </a:prstGeom>
          <a:noFill/>
        </p:spPr>
        <p:txBody>
          <a:bodyPr wrap="none" rtlCol="0">
            <a:spAutoFit/>
          </a:bodyPr>
          <a:lstStyle/>
          <a:p>
            <a:pPr lvl="0"/>
            <a:r>
              <a:rPr lang="tr-TR" sz="2000" dirty="0">
                <a:cs typeface="Calibri" panose="020F0502020204030204" pitchFamily="34" charset="0"/>
              </a:rPr>
              <a:t>Güvenli İnternet Hizmeti (guvenlinet.org.tr)</a:t>
            </a:r>
            <a:endParaRPr lang="tr-TR" sz="2000" dirty="0"/>
          </a:p>
          <a:p>
            <a:endParaRPr lang="tr-TR" sz="2000" dirty="0"/>
          </a:p>
        </p:txBody>
      </p:sp>
      <p:sp>
        <p:nvSpPr>
          <p:cNvPr id="13" name="Metin kutusu 12"/>
          <p:cNvSpPr txBox="1"/>
          <p:nvPr/>
        </p:nvSpPr>
        <p:spPr>
          <a:xfrm>
            <a:off x="3591941" y="2654219"/>
            <a:ext cx="5112682" cy="400110"/>
          </a:xfrm>
          <a:prstGeom prst="rect">
            <a:avLst/>
          </a:prstGeom>
          <a:noFill/>
        </p:spPr>
        <p:txBody>
          <a:bodyPr wrap="none" rtlCol="0">
            <a:spAutoFit/>
          </a:bodyPr>
          <a:lstStyle/>
          <a:p>
            <a:pPr lvl="0"/>
            <a:r>
              <a:rPr lang="tr-TR" sz="2000" dirty="0">
                <a:cs typeface="Calibri" panose="020F0502020204030204" pitchFamily="34" charset="0"/>
              </a:rPr>
              <a:t>İnternet Yardım Merkezi (internetyardim.org.tr)</a:t>
            </a:r>
            <a:endParaRPr lang="tr-TR" sz="2000" dirty="0">
              <a:cs typeface="Calibri" panose="020F0502020204030204" pitchFamily="34" charset="0"/>
            </a:endParaRPr>
          </a:p>
        </p:txBody>
      </p:sp>
      <p:sp>
        <p:nvSpPr>
          <p:cNvPr id="14" name="Metin kutusu 13"/>
          <p:cNvSpPr txBox="1"/>
          <p:nvPr/>
        </p:nvSpPr>
        <p:spPr>
          <a:xfrm>
            <a:off x="3591941" y="3765116"/>
            <a:ext cx="3563476" cy="677108"/>
          </a:xfrm>
          <a:prstGeom prst="rect">
            <a:avLst/>
          </a:prstGeom>
          <a:noFill/>
        </p:spPr>
        <p:txBody>
          <a:bodyPr wrap="none" rtlCol="0">
            <a:spAutoFit/>
          </a:bodyPr>
          <a:lstStyle/>
          <a:p>
            <a:pPr lvl="0"/>
            <a:r>
              <a:rPr lang="nl-NL" sz="2000" dirty="0">
                <a:cs typeface="Calibri" panose="020F0502020204030204" pitchFamily="34" charset="0"/>
              </a:rPr>
              <a:t>Güvenli Web (guvenliweb.org.tr)</a:t>
            </a:r>
            <a:endParaRPr lang="tr-TR" sz="2000" dirty="0">
              <a:cs typeface="Calibri" panose="020F0502020204030204" pitchFamily="34" charset="0"/>
            </a:endParaRPr>
          </a:p>
          <a:p>
            <a:endParaRPr lang="tr-TR" dirty="0"/>
          </a:p>
        </p:txBody>
      </p:sp>
      <p:sp>
        <p:nvSpPr>
          <p:cNvPr id="15" name="Metin kutusu 14"/>
          <p:cNvSpPr txBox="1"/>
          <p:nvPr/>
        </p:nvSpPr>
        <p:spPr>
          <a:xfrm>
            <a:off x="3686254" y="5046753"/>
            <a:ext cx="3872727" cy="400110"/>
          </a:xfrm>
          <a:prstGeom prst="rect">
            <a:avLst/>
          </a:prstGeom>
          <a:noFill/>
        </p:spPr>
        <p:txBody>
          <a:bodyPr wrap="none" rtlCol="0">
            <a:spAutoFit/>
          </a:bodyPr>
          <a:lstStyle/>
          <a:p>
            <a:pPr lvl="0"/>
            <a:r>
              <a:rPr lang="tr-TR" sz="2000" dirty="0">
                <a:cs typeface="Calibri" panose="020F0502020204030204" pitchFamily="34" charset="0"/>
              </a:rPr>
              <a:t>Güvenli Çocuk (guvenlicocuk.org.tr)</a:t>
            </a:r>
            <a:endParaRPr lang="tr-TR" sz="2000" dirty="0">
              <a:cs typeface="Calibri" panose="020F0502020204030204" pitchFamily="34" charset="0"/>
            </a:endParaRPr>
          </a:p>
        </p:txBody>
      </p:sp>
      <p:sp>
        <p:nvSpPr>
          <p:cNvPr id="16" name="Metin kutusu 15"/>
          <p:cNvSpPr txBox="1"/>
          <p:nvPr/>
        </p:nvSpPr>
        <p:spPr>
          <a:xfrm>
            <a:off x="3686254" y="6155753"/>
            <a:ext cx="4010778" cy="400110"/>
          </a:xfrm>
          <a:prstGeom prst="rect">
            <a:avLst/>
          </a:prstGeom>
          <a:noFill/>
        </p:spPr>
        <p:txBody>
          <a:bodyPr wrap="none" rtlCol="0">
            <a:spAutoFit/>
          </a:bodyPr>
          <a:lstStyle/>
          <a:p>
            <a:pPr lvl="0"/>
            <a:r>
              <a:rPr lang="tr-TR" sz="2000" dirty="0">
                <a:cs typeface="Calibri" panose="020F0502020204030204" pitchFamily="34" charset="0"/>
              </a:rPr>
              <a:t>Güvenli İnternet Merkezi (gim.org.tr)</a:t>
            </a:r>
            <a:endParaRPr lang="tr-TR" sz="2000" dirty="0">
              <a:cs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yagram 3"/>
          <p:cNvGraphicFramePr/>
          <p:nvPr/>
        </p:nvGraphicFramePr>
        <p:xfrm>
          <a:off x="922881" y="764704"/>
          <a:ext cx="7547290" cy="55997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5"/>
          <p:cNvSpPr>
            <a:spLocks noGrp="1"/>
          </p:cNvSpPr>
          <p:nvPr>
            <p:ph type="ctrTitle"/>
          </p:nvPr>
        </p:nvSpPr>
        <p:spPr>
          <a:xfrm>
            <a:off x="2771800" y="0"/>
            <a:ext cx="4392488" cy="658095"/>
          </a:xfrm>
        </p:spPr>
        <p:txBody>
          <a:bodyPr>
            <a:noAutofit/>
          </a:bodyPr>
          <a:lstStyle/>
          <a:p>
            <a:r>
              <a:rPr lang="tr-TR" sz="3200" cap="none" dirty="0">
                <a:latin typeface="Calibri" panose="020F0502020204030204" pitchFamily="34" charset="0"/>
                <a:cs typeface="Calibri" panose="020F0502020204030204" pitchFamily="34" charset="0"/>
              </a:rPr>
              <a:t>Önerilen Web Adresleri</a:t>
            </a:r>
            <a:endParaRPr lang="tr-TR" sz="3200" cap="none" dirty="0">
              <a:latin typeface="Calibri" panose="020F0502020204030204" pitchFamily="34" charset="0"/>
              <a:cs typeface="Calibri" panose="020F0502020204030204" pitchFamily="34" charset="0"/>
            </a:endParaRPr>
          </a:p>
        </p:txBody>
      </p:sp>
      <p:pic>
        <p:nvPicPr>
          <p:cNvPr id="3" name="Resim 2"/>
          <p:cNvPicPr preferRelativeResize="0"/>
          <p:nvPr/>
        </p:nvPicPr>
        <p:blipFill>
          <a:blip r:embed="rId7">
            <a:extLst>
              <a:ext uri="{28A0092B-C50C-407E-A947-70E740481C1C}">
                <a14:useLocalDpi xmlns:a14="http://schemas.microsoft.com/office/drawing/2010/main" val="0"/>
              </a:ext>
            </a:extLst>
          </a:blip>
          <a:stretch>
            <a:fillRect/>
          </a:stretch>
        </p:blipFill>
        <p:spPr>
          <a:xfrm>
            <a:off x="1256115" y="1912913"/>
            <a:ext cx="2178000" cy="936000"/>
          </a:xfrm>
          <a:prstGeom prst="rect">
            <a:avLst/>
          </a:prstGeom>
        </p:spPr>
      </p:pic>
      <p:pic>
        <p:nvPicPr>
          <p:cNvPr id="8" name="Resim 7"/>
          <p:cNvPicPr preferRelativeResize="0"/>
          <p:nvPr/>
        </p:nvPicPr>
        <p:blipFill>
          <a:blip r:embed="rId8">
            <a:extLst>
              <a:ext uri="{28A0092B-C50C-407E-A947-70E740481C1C}">
                <a14:useLocalDpi xmlns:a14="http://schemas.microsoft.com/office/drawing/2010/main" val="0"/>
              </a:ext>
            </a:extLst>
          </a:blip>
          <a:stretch>
            <a:fillRect/>
          </a:stretch>
        </p:blipFill>
        <p:spPr>
          <a:xfrm>
            <a:off x="1271863" y="3133860"/>
            <a:ext cx="2178000" cy="936000"/>
          </a:xfrm>
          <a:prstGeom prst="rect">
            <a:avLst/>
          </a:prstGeom>
        </p:spPr>
      </p:pic>
      <p:pic>
        <p:nvPicPr>
          <p:cNvPr id="9" name="Resim 8"/>
          <p:cNvPicPr preferRelativeResize="0"/>
          <p:nvPr/>
        </p:nvPicPr>
        <p:blipFill>
          <a:blip r:embed="rId9">
            <a:extLst>
              <a:ext uri="{28A0092B-C50C-407E-A947-70E740481C1C}">
                <a14:useLocalDpi xmlns:a14="http://schemas.microsoft.com/office/drawing/2010/main" val="0"/>
              </a:ext>
            </a:extLst>
          </a:blip>
          <a:stretch>
            <a:fillRect/>
          </a:stretch>
        </p:blipFill>
        <p:spPr>
          <a:xfrm>
            <a:off x="1287233" y="4361122"/>
            <a:ext cx="2067214" cy="936000"/>
          </a:xfrm>
          <a:prstGeom prst="rect">
            <a:avLst/>
          </a:prstGeom>
        </p:spPr>
      </p:pic>
      <p:pic>
        <p:nvPicPr>
          <p:cNvPr id="10" name="Resim 9"/>
          <p:cNvPicPr preferRelativeResize="0"/>
          <p:nvPr/>
        </p:nvPicPr>
        <p:blipFill>
          <a:blip r:embed="rId10">
            <a:extLst>
              <a:ext uri="{28A0092B-C50C-407E-A947-70E740481C1C}">
                <a14:useLocalDpi xmlns:a14="http://schemas.microsoft.com/office/drawing/2010/main" val="0"/>
              </a:ext>
            </a:extLst>
          </a:blip>
          <a:stretch>
            <a:fillRect/>
          </a:stretch>
        </p:blipFill>
        <p:spPr>
          <a:xfrm>
            <a:off x="1271863" y="5679474"/>
            <a:ext cx="2178000" cy="936000"/>
          </a:xfrm>
          <a:prstGeom prst="rect">
            <a:avLst/>
          </a:prstGeom>
        </p:spPr>
      </p:pic>
      <p:sp>
        <p:nvSpPr>
          <p:cNvPr id="12" name="Metin kutusu 11"/>
          <p:cNvSpPr txBox="1"/>
          <p:nvPr/>
        </p:nvSpPr>
        <p:spPr>
          <a:xfrm>
            <a:off x="3738836" y="2259847"/>
            <a:ext cx="3158813" cy="400110"/>
          </a:xfrm>
          <a:prstGeom prst="rect">
            <a:avLst/>
          </a:prstGeom>
          <a:noFill/>
        </p:spPr>
        <p:txBody>
          <a:bodyPr wrap="none" rtlCol="0">
            <a:spAutoFit/>
          </a:bodyPr>
          <a:lstStyle/>
          <a:p>
            <a:pPr lvl="0"/>
            <a:r>
              <a:rPr lang="tr-TR" sz="2000" dirty="0">
                <a:cs typeface="Calibri" panose="020F0502020204030204" pitchFamily="34" charset="0"/>
              </a:rPr>
              <a:t>Eğitim Bilişim Ağı(eba.gov.tr)</a:t>
            </a:r>
            <a:endParaRPr lang="tr-TR" sz="2000" dirty="0">
              <a:cs typeface="Calibri" panose="020F0502020204030204" pitchFamily="34" charset="0"/>
            </a:endParaRPr>
          </a:p>
        </p:txBody>
      </p:sp>
      <p:sp>
        <p:nvSpPr>
          <p:cNvPr id="13" name="Metin kutusu 12"/>
          <p:cNvSpPr txBox="1"/>
          <p:nvPr/>
        </p:nvSpPr>
        <p:spPr>
          <a:xfrm>
            <a:off x="3738836" y="3519800"/>
            <a:ext cx="1693797" cy="400110"/>
          </a:xfrm>
          <a:prstGeom prst="rect">
            <a:avLst/>
          </a:prstGeom>
          <a:noFill/>
        </p:spPr>
        <p:txBody>
          <a:bodyPr wrap="none" rtlCol="0">
            <a:spAutoFit/>
          </a:bodyPr>
          <a:lstStyle/>
          <a:p>
            <a:pPr lvl="0"/>
            <a:r>
              <a:rPr lang="tr-TR" sz="2000" dirty="0"/>
              <a:t>trtcocuk.net.tr</a:t>
            </a:r>
            <a:endParaRPr lang="tr-TR" sz="2000" dirty="0">
              <a:cs typeface="Calibri" panose="020F0502020204030204" pitchFamily="34" charset="0"/>
            </a:endParaRPr>
          </a:p>
        </p:txBody>
      </p:sp>
      <p:sp>
        <p:nvSpPr>
          <p:cNvPr id="14" name="Metin kutusu 13"/>
          <p:cNvSpPr txBox="1"/>
          <p:nvPr/>
        </p:nvSpPr>
        <p:spPr>
          <a:xfrm>
            <a:off x="3738836" y="4566374"/>
            <a:ext cx="4320093" cy="1015663"/>
          </a:xfrm>
          <a:prstGeom prst="rect">
            <a:avLst/>
          </a:prstGeom>
          <a:noFill/>
        </p:spPr>
        <p:txBody>
          <a:bodyPr wrap="none" rtlCol="0">
            <a:spAutoFit/>
          </a:bodyPr>
          <a:lstStyle/>
          <a:p>
            <a:pPr lvl="0"/>
            <a:r>
              <a:rPr lang="tr-TR" sz="2000" dirty="0">
                <a:cs typeface="Calibri" panose="020F0502020204030204" pitchFamily="34" charset="0"/>
              </a:rPr>
              <a:t>Türkiye Bağımlılıkla Mücadele </a:t>
            </a:r>
            <a:r>
              <a:rPr lang="tr-TR" sz="2000" dirty="0" smtClean="0">
                <a:cs typeface="Calibri" panose="020F0502020204030204" pitchFamily="34" charset="0"/>
              </a:rPr>
              <a:t>Eğitimleri</a:t>
            </a:r>
            <a:endParaRPr lang="tr-TR" sz="2000" dirty="0" smtClean="0">
              <a:cs typeface="Calibri" panose="020F0502020204030204" pitchFamily="34" charset="0"/>
            </a:endParaRPr>
          </a:p>
          <a:p>
            <a:pPr lvl="0"/>
            <a:r>
              <a:rPr lang="tr-TR" sz="2000" dirty="0" smtClean="0">
                <a:cs typeface="Calibri" panose="020F0502020204030204" pitchFamily="34" charset="0"/>
              </a:rPr>
              <a:t>(</a:t>
            </a:r>
            <a:r>
              <a:rPr lang="tr-TR" sz="2000" dirty="0">
                <a:cs typeface="Calibri" panose="020F0502020204030204" pitchFamily="34" charset="0"/>
              </a:rPr>
              <a:t>tbm.org.tr)</a:t>
            </a:r>
            <a:endParaRPr lang="tr-TR" sz="2000" dirty="0">
              <a:cs typeface="Calibri" panose="020F0502020204030204" pitchFamily="34" charset="0"/>
            </a:endParaRPr>
          </a:p>
          <a:p>
            <a:endParaRPr lang="tr-TR" sz="2000" dirty="0"/>
          </a:p>
        </p:txBody>
      </p:sp>
      <p:sp>
        <p:nvSpPr>
          <p:cNvPr id="15" name="Metin kutusu 14"/>
          <p:cNvSpPr txBox="1"/>
          <p:nvPr/>
        </p:nvSpPr>
        <p:spPr>
          <a:xfrm>
            <a:off x="3798845" y="6011256"/>
            <a:ext cx="1959639" cy="400110"/>
          </a:xfrm>
          <a:prstGeom prst="rect">
            <a:avLst/>
          </a:prstGeom>
          <a:noFill/>
        </p:spPr>
        <p:txBody>
          <a:bodyPr wrap="none" rtlCol="0">
            <a:spAutoFit/>
          </a:bodyPr>
          <a:lstStyle/>
          <a:p>
            <a:pPr lvl="0"/>
            <a:r>
              <a:rPr lang="tr-TR" sz="2000" dirty="0" smtClean="0">
                <a:cs typeface="Calibri" panose="020F0502020204030204" pitchFamily="34" charset="0"/>
              </a:rPr>
              <a:t>farkindayiz.gov.tr</a:t>
            </a:r>
            <a:endParaRPr lang="tr-TR" sz="2000" dirty="0">
              <a:cs typeface="Calibri" panose="020F0502020204030204" pitchFamily="34" charset="0"/>
            </a:endParaRPr>
          </a:p>
        </p:txBody>
      </p:sp>
      <p:pic>
        <p:nvPicPr>
          <p:cNvPr id="2" name="Resim 1"/>
          <p:cNvPicPr preferRelativeResize="0"/>
          <p:nvPr/>
        </p:nvPicPr>
        <p:blipFill>
          <a:blip r:embed="rId11">
            <a:extLst>
              <a:ext uri="{28A0092B-C50C-407E-A947-70E740481C1C}">
                <a14:useLocalDpi xmlns:a14="http://schemas.microsoft.com/office/drawing/2010/main" val="0"/>
              </a:ext>
            </a:extLst>
          </a:blip>
          <a:stretch>
            <a:fillRect/>
          </a:stretch>
        </p:blipFill>
        <p:spPr>
          <a:xfrm>
            <a:off x="1295169" y="717837"/>
            <a:ext cx="2178000" cy="936000"/>
          </a:xfrm>
          <a:prstGeom prst="rect">
            <a:avLst/>
          </a:prstGeom>
        </p:spPr>
      </p:pic>
      <p:sp>
        <p:nvSpPr>
          <p:cNvPr id="16" name="Metin kutusu 15"/>
          <p:cNvSpPr txBox="1"/>
          <p:nvPr/>
        </p:nvSpPr>
        <p:spPr>
          <a:xfrm>
            <a:off x="3761083" y="985782"/>
            <a:ext cx="2075568" cy="400110"/>
          </a:xfrm>
          <a:prstGeom prst="rect">
            <a:avLst/>
          </a:prstGeom>
          <a:noFill/>
        </p:spPr>
        <p:txBody>
          <a:bodyPr wrap="none" rtlCol="0">
            <a:spAutoFit/>
          </a:bodyPr>
          <a:lstStyle/>
          <a:p>
            <a:pPr lvl="0"/>
            <a:r>
              <a:rPr lang="tr-TR" sz="2000" dirty="0" smtClean="0"/>
              <a:t>internet.btk.gov.tr</a:t>
            </a:r>
            <a:endParaRPr lang="tr-TR" sz="2000" dirty="0">
              <a:cs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yagram 3"/>
          <p:cNvGraphicFramePr/>
          <p:nvPr/>
        </p:nvGraphicFramePr>
        <p:xfrm>
          <a:off x="922881" y="1124744"/>
          <a:ext cx="7547290" cy="52397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15" y="0"/>
            <a:ext cx="889766" cy="898578"/>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5"/>
          <p:cNvSpPr>
            <a:spLocks noGrp="1"/>
          </p:cNvSpPr>
          <p:nvPr>
            <p:ph type="ctrTitle"/>
          </p:nvPr>
        </p:nvSpPr>
        <p:spPr>
          <a:xfrm>
            <a:off x="1672190" y="266955"/>
            <a:ext cx="6048672" cy="606937"/>
          </a:xfrm>
        </p:spPr>
        <p:txBody>
          <a:bodyPr>
            <a:noAutofit/>
          </a:bodyPr>
          <a:lstStyle/>
          <a:p>
            <a:pPr lvl="0" algn="ctr"/>
            <a:r>
              <a:rPr lang="tr-TR" sz="3200" cap="none" dirty="0"/>
              <a:t>İhbar Adresleri</a:t>
            </a:r>
            <a:endParaRPr lang="tr-TR" sz="3200" cap="none" dirty="0"/>
          </a:p>
        </p:txBody>
      </p:sp>
      <p:graphicFrame>
        <p:nvGraphicFramePr>
          <p:cNvPr id="3" name="Diyagram 2"/>
          <p:cNvGraphicFramePr/>
          <p:nvPr/>
        </p:nvGraphicFramePr>
        <p:xfrm>
          <a:off x="1043608" y="1268760"/>
          <a:ext cx="71287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771787" y="4364755"/>
            <a:ext cx="4752528" cy="829945"/>
          </a:xfrm>
          <a:prstGeom prst="rect">
            <a:avLst/>
          </a:prstGeom>
          <a:noFill/>
        </p:spPr>
        <p:txBody>
          <a:bodyPr wrap="square" rtlCol="0">
            <a:spAutoFit/>
          </a:bodyPr>
          <a:lstStyle/>
          <a:p>
            <a:r>
              <a:rPr lang="tr-TR" sz="2400" dirty="0">
                <a:ln w="22225">
                  <a:solidFill>
                    <a:schemeClr val="accent2"/>
                  </a:solidFill>
                  <a:prstDash val="solid"/>
                </a:ln>
                <a:solidFill>
                  <a:schemeClr val="accent2">
                    <a:lumMod val="40000"/>
                    <a:lumOff val="60000"/>
                  </a:schemeClr>
                </a:solidFill>
                <a:effectLst/>
              </a:rPr>
              <a:t>KEÇİÖREN MECİDİYE İLKOKULU HAZİRAN /2022</a:t>
            </a:r>
            <a:endParaRPr lang="tr-TR" sz="2400" dirty="0">
              <a:ln w="22225">
                <a:solidFill>
                  <a:schemeClr val="accent2"/>
                </a:solidFill>
                <a:prstDash val="solid"/>
              </a:ln>
              <a:solidFill>
                <a:schemeClr val="accent2">
                  <a:lumMod val="40000"/>
                  <a:lumOff val="60000"/>
                </a:schemeClr>
              </a:solidFill>
              <a:effectLst/>
            </a:endParaRPr>
          </a:p>
        </p:txBody>
      </p:sp>
      <p:pic>
        <p:nvPicPr>
          <p:cNvPr id="2" name="Picture 1" descr="ARMA Okul Arması"/>
          <p:cNvPicPr>
            <a:picLocks noChangeAspect="1"/>
          </p:cNvPicPr>
          <p:nvPr/>
        </p:nvPicPr>
        <p:blipFill>
          <a:blip r:embed="rId1"/>
          <a:stretch>
            <a:fillRect/>
          </a:stretch>
        </p:blipFill>
        <p:spPr>
          <a:xfrm>
            <a:off x="6372225" y="44450"/>
            <a:ext cx="2675255" cy="3548380"/>
          </a:xfrm>
          <a:prstGeom prst="rect">
            <a:avLst/>
          </a:prstGeom>
        </p:spPr>
      </p:pic>
      <p:pic>
        <p:nvPicPr>
          <p:cNvPr id="3" name="Picture 2" descr="04150849_photo_2019-01-04_09-30-46"/>
          <p:cNvPicPr>
            <a:picLocks noChangeAspect="1"/>
          </p:cNvPicPr>
          <p:nvPr/>
        </p:nvPicPr>
        <p:blipFill>
          <a:blip r:embed="rId2"/>
          <a:stretch>
            <a:fillRect/>
          </a:stretch>
        </p:blipFill>
        <p:spPr>
          <a:xfrm>
            <a:off x="3566795" y="116840"/>
            <a:ext cx="2759075" cy="3475990"/>
          </a:xfrm>
          <a:prstGeom prst="rect">
            <a:avLst/>
          </a:prstGeom>
        </p:spPr>
      </p:pic>
      <p:pic>
        <p:nvPicPr>
          <p:cNvPr id="100" name="Picture 99"/>
          <p:cNvPicPr/>
          <p:nvPr/>
        </p:nvPicPr>
        <p:blipFill>
          <a:blip r:embed="rId3"/>
          <a:stretch>
            <a:fillRect/>
          </a:stretch>
        </p:blipFill>
        <p:spPr>
          <a:xfrm>
            <a:off x="160655" y="219075"/>
            <a:ext cx="3187065" cy="340360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sp>
        <p:nvSpPr>
          <p:cNvPr id="2" name="Dikdörtgen 1"/>
          <p:cNvSpPr/>
          <p:nvPr/>
        </p:nvSpPr>
        <p:spPr>
          <a:xfrm>
            <a:off x="2843808" y="845422"/>
            <a:ext cx="4127668" cy="584775"/>
          </a:xfrm>
          <a:prstGeom prst="rect">
            <a:avLst/>
          </a:prstGeom>
        </p:spPr>
        <p:txBody>
          <a:bodyPr wrap="none">
            <a:spAutoFit/>
          </a:bodyPr>
          <a:lstStyle/>
          <a:p>
            <a:r>
              <a:rPr lang="tr-TR" sz="3200" dirty="0">
                <a:latin typeface="Calibri" panose="020F0502020204030204" pitchFamily="34" charset="0"/>
                <a:cs typeface="Calibri" panose="020F0502020204030204" pitchFamily="34" charset="0"/>
              </a:rPr>
              <a:t>İnternet ve Yeni Medya </a:t>
            </a:r>
            <a:endParaRPr lang="tr-TR" sz="3200" dirty="0">
              <a:latin typeface="Calibri" panose="020F0502020204030204" pitchFamily="34" charset="0"/>
              <a:cs typeface="Calibri" panose="020F0502020204030204" pitchFamily="34" charset="0"/>
            </a:endParaRPr>
          </a:p>
        </p:txBody>
      </p:sp>
      <p:sp>
        <p:nvSpPr>
          <p:cNvPr id="3" name="Dikdörtgen 2"/>
          <p:cNvSpPr/>
          <p:nvPr/>
        </p:nvSpPr>
        <p:spPr>
          <a:xfrm>
            <a:off x="3851589" y="2183077"/>
            <a:ext cx="4039509" cy="2554545"/>
          </a:xfrm>
          <a:prstGeom prst="rect">
            <a:avLst/>
          </a:prstGeom>
        </p:spPr>
        <p:txBody>
          <a:bodyPr wrap="square">
            <a:spAutoFit/>
          </a:bodyPr>
          <a:lstStyle/>
          <a:p>
            <a:pPr algn="just"/>
            <a:r>
              <a:rPr lang="tr-TR" sz="2000" dirty="0">
                <a:latin typeface="Calibri" panose="020F0502020204030204" pitchFamily="34" charset="0"/>
                <a:cs typeface="Calibri" panose="020F0502020204030204" pitchFamily="34" charset="0"/>
              </a:rPr>
              <a:t>İnternet, görsel, işitsel ve basılı medyanın bir araya geldiği ve yeni medya adı verilen bir medya türüdür. Bilgilendirme, eğlendirme, araştırma yapma, insanları bir araya getirme, sanal sosyal topluluklar kurma gibi işlevleri olan İnternet, yeni ve ilgi çekici bir medyadır. </a:t>
            </a:r>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9792" y="445421"/>
            <a:ext cx="4248855" cy="1049235"/>
          </a:xfrm>
        </p:spPr>
        <p:txBody>
          <a:bodyPr>
            <a:normAutofit/>
          </a:bodyPr>
          <a:lstStyle/>
          <a:p>
            <a:pPr algn="ctr"/>
            <a:r>
              <a:rPr lang="tr-TR" cap="none" dirty="0"/>
              <a:t>Yeni Medya Araçları</a:t>
            </a:r>
            <a:endParaRPr lang="tr-TR" cap="none" dirty="0"/>
          </a:p>
        </p:txBody>
      </p:sp>
      <p:graphicFrame>
        <p:nvGraphicFramePr>
          <p:cNvPr id="7" name="Diyagram 6"/>
          <p:cNvGraphicFramePr/>
          <p:nvPr/>
        </p:nvGraphicFramePr>
        <p:xfrm>
          <a:off x="431032" y="1484784"/>
          <a:ext cx="8712968" cy="4320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26" y="71461"/>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843808" y="3284984"/>
            <a:ext cx="3528391" cy="1080120"/>
          </a:xfrm>
        </p:spPr>
        <p:txBody>
          <a:bodyPr>
            <a:normAutofit fontScale="90000"/>
          </a:bodyPr>
          <a:lstStyle/>
          <a:p>
            <a:pPr algn="ctr"/>
            <a:r>
              <a:rPr lang="tr-TR" dirty="0" err="1"/>
              <a:t>Dİjİtal</a:t>
            </a:r>
            <a:r>
              <a:rPr lang="tr-TR" dirty="0"/>
              <a:t> ÇAĞDA EBEVEYN  OLMAK</a:t>
            </a:r>
            <a:br>
              <a:rPr lang="tr-TR" dirty="0"/>
            </a:br>
            <a:endParaRPr lang="tr-TR" dirty="0">
              <a:latin typeface="+mn-lt"/>
            </a:endParaRPr>
          </a:p>
        </p:txBody>
      </p:sp>
      <p:graphicFrame>
        <p:nvGraphicFramePr>
          <p:cNvPr id="4" name="İçerik Yer Tutucusu 3"/>
          <p:cNvGraphicFramePr>
            <a:graphicFrameLocks noGrp="1"/>
          </p:cNvGraphicFramePr>
          <p:nvPr>
            <p:ph idx="1"/>
          </p:nvPr>
        </p:nvGraphicFramePr>
        <p:xfrm>
          <a:off x="251520" y="929090"/>
          <a:ext cx="8506278" cy="54000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7" y="10709"/>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8"/>
          <p:cNvSpPr>
            <a:spLocks noGrp="1" noRot="1" noChangeAspect="1" noMove="1" noResize="1" noEditPoints="1" noAdjustHandles="1" noChangeArrowheads="1" noChangeShapeType="1" noTextEdit="1"/>
          </p:cNvSpPr>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1" name="Picture 50"/>
          <p:cNvPicPr>
            <a:picLocks noGrp="1" noRot="1" noChangeAspect="1" noMove="1" noResize="1" noEditPoints="1" noAdjustHandles="1" noChangeArrowheads="1" noChangeShapeType="1" noCrop="1"/>
          </p:cNvPicPr>
          <p:nvPr/>
        </p:nvPicPr>
        <p:blipFill rotWithShape="1">
          <a:blip r:embed="rId1">
            <a:extLst>
              <a:ext uri="{28A0092B-C50C-407E-A947-70E740481C1C}">
                <a14:useLocalDpi xmlns:a14="http://schemas.microsoft.com/office/drawing/2010/main" val="0"/>
              </a:ext>
            </a:extLst>
          </a:blip>
          <a:srcRect t="1538" b="-1538"/>
          <a:stretch>
            <a:fillRect/>
          </a:stretch>
        </p:blipFill>
        <p:spPr bwMode="black">
          <a:xfrm>
            <a:off x="0" y="6126480"/>
            <a:ext cx="9144000" cy="742950"/>
          </a:xfrm>
          <a:prstGeom prst="rect">
            <a:avLst/>
          </a:prstGeom>
        </p:spPr>
      </p:pic>
      <p:cxnSp>
        <p:nvCxnSpPr>
          <p:cNvPr id="72" name="Straight Connector 52"/>
          <p:cNvCxnSpPr>
            <a:cxnSpLocks noGrp="1" noRot="1" noChangeAspect="1" noMove="1" noResize="1" noEditPoints="1" noAdjustHandles="1" noChangeArrowheads="1" noChangeShapeType="1"/>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54"/>
          <p:cNvCxnSpPr>
            <a:cxnSpLocks noGrp="1" noRot="1" noChangeAspect="1" noMove="1" noResize="1" noEditPoints="1" noAdjustHandles="1" noChangeArrowheads="1" noChangeShapeType="1"/>
          </p:cNvCxnSpPr>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4" name="Rectangle 56"/>
          <p:cNvSpPr>
            <a:spLocks noGrp="1" noRot="1" noChangeAspect="1" noMove="1" noResize="1" noEditPoints="1" noAdjustHandles="1" noChangeArrowheads="1" noChangeShapeType="1" noTextEdit="1"/>
          </p:cNvSpPr>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58"/>
          <p:cNvCxnSpPr>
            <a:cxnSpLocks noGrp="1" noRot="1" noChangeAspect="1" noMove="1" noResize="1" noEditPoints="1" noAdjustHandles="1" noChangeArrowheads="1" noChangeShapeType="1"/>
          </p:cNvCxnSpPr>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Başlık 1"/>
          <p:cNvSpPr>
            <a:spLocks noGrp="1"/>
          </p:cNvSpPr>
          <p:nvPr>
            <p:ph type="title"/>
          </p:nvPr>
        </p:nvSpPr>
        <p:spPr>
          <a:xfrm>
            <a:off x="755576" y="459998"/>
            <a:ext cx="3636887" cy="1049235"/>
          </a:xfrm>
        </p:spPr>
        <p:txBody>
          <a:bodyPr vert="horz" lIns="91440" tIns="45720" rIns="91440" bIns="45720" rtlCol="0" anchor="t">
            <a:normAutofit/>
          </a:bodyPr>
          <a:lstStyle/>
          <a:p>
            <a:pPr algn="ctr" defTabSz="914400"/>
            <a:r>
              <a:rPr lang="en-US" cap="none" dirty="0"/>
              <a:t>Çocuk </a:t>
            </a:r>
            <a:r>
              <a:rPr lang="tr-TR" cap="none" dirty="0"/>
              <a:t>v</a:t>
            </a:r>
            <a:r>
              <a:rPr lang="en-US" cap="none" dirty="0"/>
              <a:t>e D</a:t>
            </a:r>
            <a:r>
              <a:rPr lang="tr-TR" cap="none" dirty="0"/>
              <a:t>i</a:t>
            </a:r>
            <a:r>
              <a:rPr lang="en-US" cap="none" dirty="0"/>
              <a:t>j</a:t>
            </a:r>
            <a:r>
              <a:rPr lang="tr-TR" cap="none" dirty="0"/>
              <a:t>i</a:t>
            </a:r>
            <a:r>
              <a:rPr lang="en-US" cap="none" dirty="0" err="1"/>
              <a:t>tal</a:t>
            </a:r>
            <a:r>
              <a:rPr lang="en-US" cap="none" dirty="0"/>
              <a:t> </a:t>
            </a:r>
            <a:r>
              <a:rPr lang="en-US" cap="none" dirty="0" err="1"/>
              <a:t>Medya</a:t>
            </a:r>
            <a:endParaRPr lang="en-US" cap="none" dirty="0"/>
          </a:p>
        </p:txBody>
      </p:sp>
      <p:sp>
        <p:nvSpPr>
          <p:cNvPr id="76" name="Rectangle 60"/>
          <p:cNvSpPr>
            <a:spLocks noGrp="1" noRot="1" noChangeAspect="1" noMove="1" noResize="1" noEditPoints="1" noAdjustHandles="1" noChangeArrowheads="1" noChangeShapeType="1" noTextEdit="1"/>
          </p:cNvSpPr>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Metin Yer Tutucusu 3"/>
          <p:cNvSpPr>
            <a:spLocks noGrp="1"/>
          </p:cNvSpPr>
          <p:nvPr>
            <p:ph type="body" sz="half" idx="2"/>
          </p:nvPr>
        </p:nvSpPr>
        <p:spPr>
          <a:xfrm>
            <a:off x="251520" y="1847088"/>
            <a:ext cx="5256584" cy="6406447"/>
          </a:xfrm>
        </p:spPr>
        <p:txBody>
          <a:bodyPr vert="horz" lIns="91440" tIns="45720" rIns="91440" bIns="45720" rtlCol="0" anchor="t">
            <a:noAutofit/>
          </a:bodyPr>
          <a:lstStyle/>
          <a:p>
            <a:pPr marL="57150" indent="-285750" algn="just" defTabSz="914400">
              <a:lnSpc>
                <a:spcPct val="110000"/>
              </a:lnSpc>
              <a:buFont typeface="Wingdings" panose="05000000000000000000" pitchFamily="2" charset="2"/>
              <a:buChar char="§"/>
            </a:pPr>
            <a:r>
              <a:rPr lang="tr-TR" sz="2000" dirty="0"/>
              <a:t>Günümüzde çocuklar teknolojiyi kullanarak öğrenmek, üretmek ve iletişim kurmak konusunda inanılmaz fırsatlara sahiptir. Ancak teknolojinin denetimsiz kullanımı çocukları pek çok risk karşısında savunmasız bırakmaktadır.</a:t>
            </a:r>
            <a:endParaRPr lang="tr-TR" sz="2000" dirty="0"/>
          </a:p>
          <a:p>
            <a:pPr marL="57150" indent="-285750" algn="just" defTabSz="914400">
              <a:lnSpc>
                <a:spcPct val="110000"/>
              </a:lnSpc>
              <a:buFont typeface="Wingdings" panose="05000000000000000000" pitchFamily="2" charset="2"/>
              <a:buChar char="§"/>
            </a:pPr>
            <a:r>
              <a:rPr lang="tr-TR" sz="2000" dirty="0"/>
              <a:t>Dijital mecralarda ç</a:t>
            </a:r>
            <a:r>
              <a:rPr lang="en-US" sz="2000" dirty="0" err="1"/>
              <a:t>ocukların</a:t>
            </a:r>
            <a:r>
              <a:rPr lang="en-US" sz="2000" dirty="0"/>
              <a:t> </a:t>
            </a:r>
            <a:r>
              <a:rPr lang="en-US" sz="2000" dirty="0" err="1"/>
              <a:t>denetimsiz</a:t>
            </a:r>
            <a:r>
              <a:rPr lang="en-US" sz="2000" dirty="0"/>
              <a:t> </a:t>
            </a:r>
            <a:r>
              <a:rPr lang="en-US" sz="2000" dirty="0" err="1"/>
              <a:t>bırakılmamaları</a:t>
            </a:r>
            <a:r>
              <a:rPr lang="en-US" sz="2000" dirty="0"/>
              <a:t> son </a:t>
            </a:r>
            <a:r>
              <a:rPr lang="en-US" sz="2000" dirty="0" err="1"/>
              <a:t>derece</a:t>
            </a:r>
            <a:r>
              <a:rPr lang="en-US" sz="2000" dirty="0"/>
              <a:t> </a:t>
            </a:r>
            <a:r>
              <a:rPr lang="en-US" sz="2000" dirty="0" err="1"/>
              <a:t>önemlidir</a:t>
            </a:r>
            <a:r>
              <a:rPr lang="tr-TR" sz="2000" dirty="0"/>
              <a:t>.</a:t>
            </a:r>
            <a:endParaRPr lang="tr-TR" sz="2000" dirty="0"/>
          </a:p>
          <a:p>
            <a:pPr marL="57150" indent="-285750" algn="just" defTabSz="914400">
              <a:lnSpc>
                <a:spcPct val="110000"/>
              </a:lnSpc>
              <a:buFont typeface="Wingdings" panose="05000000000000000000" pitchFamily="2" charset="2"/>
              <a:buChar char="§"/>
            </a:pPr>
            <a:r>
              <a:rPr lang="tr-TR" sz="2000" dirty="0"/>
              <a:t>Çocukları internetin risklerinden korumak ve internetin doğru ve bilinçli kullanımı konusunda onlara yol göstermek öncelikle ebeveynlerin sorumluluğundadır.</a:t>
            </a:r>
            <a:endParaRPr lang="tr-TR" sz="2000" dirty="0"/>
          </a:p>
          <a:p>
            <a:pPr marL="57150" indent="-285750" defTabSz="914400">
              <a:lnSpc>
                <a:spcPct val="110000"/>
              </a:lnSpc>
              <a:buFont typeface="Wingdings" panose="05000000000000000000" pitchFamily="2" charset="2"/>
              <a:buChar char="§"/>
            </a:pPr>
            <a:endParaRPr lang="tr-TR" sz="2000" dirty="0"/>
          </a:p>
        </p:txBody>
      </p:sp>
      <p:pic>
        <p:nvPicPr>
          <p:cNvPr id="6" name="Resim Yer Tutucusu 5" descr="kişi, adam, bakarken, genç içeren bir resim&#10;&#10;Açıklama otomatik olarak oluşturuldu"/>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1960" r="5838" b="-3"/>
          <a:stretch>
            <a:fillRect/>
          </a:stretch>
        </p:blipFill>
        <p:spPr>
          <a:xfrm>
            <a:off x="5516460" y="1006468"/>
            <a:ext cx="3616163" cy="4845064"/>
          </a:xfrm>
          <a:prstGeom prst="rect">
            <a:avLst/>
          </a:prstGeom>
        </p:spPr>
      </p:pic>
      <p:pic>
        <p:nvPicPr>
          <p:cNvPr id="79" name="Picture 66"/>
          <p:cNvPicPr>
            <a:picLocks noGrp="1" noRot="1" noChangeAspect="1" noMove="1" noResize="1" noEditPoints="1" noAdjustHandles="1" noChangeArrowheads="1" noChangeShapeType="1" noCrop="1"/>
          </p:cNvPicPr>
          <p:nvPr/>
        </p:nvPicPr>
        <p:blipFill rotWithShape="1">
          <a:blip r:embed="rId1">
            <a:extLst>
              <a:ext uri="{28A0092B-C50C-407E-A947-70E740481C1C}">
                <a14:useLocalDpi xmlns:a14="http://schemas.microsoft.com/office/drawing/2010/main" val="0"/>
              </a:ext>
            </a:extLst>
          </a:blip>
          <a:srcRect t="1538" b="-1538"/>
          <a:stretch>
            <a:fillRect/>
          </a:stretch>
        </p:blipFill>
        <p:spPr bwMode="black">
          <a:xfrm>
            <a:off x="0" y="6126480"/>
            <a:ext cx="9144000" cy="742950"/>
          </a:xfrm>
          <a:prstGeom prst="rect">
            <a:avLst/>
          </a:prstGeom>
        </p:spPr>
      </p:pic>
      <p:cxnSp>
        <p:nvCxnSpPr>
          <p:cNvPr id="69" name="Straight Connector 68"/>
          <p:cNvCxnSpPr>
            <a:cxnSpLocks noGrp="1" noRot="1" noChangeAspect="1" noMove="1" noResize="1" noEditPoints="1" noAdjustHandles="1" noChangeArrowheads="1" noChangeShapeType="1"/>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8" name="Picture 2" descr="aile Ã§alÄ±Åma ve sosyal hizmetler bakanlÄ±ÄÄ± logo ile ilgili gÃ¶rsel sonuc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7" y="10709"/>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33000"/>
            <a:lum/>
          </a:blip>
          <a:srcRect/>
          <a:stretch>
            <a:fillRect l="-4000" r="-4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767117" y="2708920"/>
            <a:ext cx="7959808" cy="1323439"/>
          </a:xfrm>
          <a:prstGeom prst="rect">
            <a:avLst/>
          </a:prstGeom>
          <a:noFill/>
        </p:spPr>
        <p:txBody>
          <a:bodyPr wrap="none" rtlCol="0">
            <a:spAutoFit/>
          </a:bodyPr>
          <a:lstStyle/>
          <a:p>
            <a:pPr algn="ctr"/>
            <a:r>
              <a:rPr lang="tr-TR" sz="4000" b="1" dirty="0">
                <a:latin typeface="Calibri" panose="020F0502020204030204" pitchFamily="34" charset="0"/>
                <a:cs typeface="Calibri" panose="020F0502020204030204" pitchFamily="34" charset="0"/>
              </a:rPr>
              <a:t>Bilişim Teknolojilerinin Çocuklar İçin </a:t>
            </a:r>
            <a:endParaRPr lang="tr-TR" sz="4000" b="1" dirty="0">
              <a:latin typeface="Calibri" panose="020F0502020204030204" pitchFamily="34" charset="0"/>
              <a:cs typeface="Calibri" panose="020F0502020204030204" pitchFamily="34" charset="0"/>
            </a:endParaRPr>
          </a:p>
          <a:p>
            <a:pPr algn="ctr"/>
            <a:r>
              <a:rPr lang="tr-TR" sz="4000" b="1" dirty="0">
                <a:latin typeface="Calibri" panose="020F0502020204030204" pitchFamily="34" charset="0"/>
                <a:cs typeface="Calibri" panose="020F0502020204030204" pitchFamily="34" charset="0"/>
              </a:rPr>
              <a:t>Fırsatları</a:t>
            </a:r>
            <a:endParaRPr lang="tr-TR" sz="4000" b="1" dirty="0">
              <a:latin typeface="Calibri" panose="020F0502020204030204" pitchFamily="34" charset="0"/>
              <a:cs typeface="Calibri" panose="020F0502020204030204" pitchFamily="34" charset="0"/>
            </a:endParaRPr>
          </a:p>
        </p:txBody>
      </p:sp>
      <p:pic>
        <p:nvPicPr>
          <p:cNvPr id="7" name="Picture 2" descr="aile Ã§alÄ±Åma ve sosyal hizmetler bakanlÄ±ÄÄ± logo ile ilgili gÃ¶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69"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984435" y="313803"/>
            <a:ext cx="7836037" cy="584775"/>
          </a:xfrm>
          <a:prstGeom prst="rect">
            <a:avLst/>
          </a:prstGeom>
          <a:noFill/>
        </p:spPr>
        <p:txBody>
          <a:bodyPr wrap="square" rtlCol="0">
            <a:spAutoFit/>
          </a:bodyPr>
          <a:lstStyle/>
          <a:p>
            <a:pPr algn="ctr"/>
            <a:r>
              <a:rPr lang="tr-TR" sz="3200" dirty="0">
                <a:latin typeface="Calibri" panose="020F0502020204030204" pitchFamily="34" charset="0"/>
                <a:cs typeface="Calibri" panose="020F0502020204030204" pitchFamily="34" charset="0"/>
              </a:rPr>
              <a:t>Bilişim Teknolojilerinin Çocuklar İçin Fırsatları</a:t>
            </a:r>
            <a:endParaRPr lang="tr-TR" sz="3200" dirty="0">
              <a:latin typeface="Calibri" panose="020F0502020204030204" pitchFamily="34" charset="0"/>
              <a:cs typeface="Calibri" panose="020F0502020204030204" pitchFamily="34" charset="0"/>
            </a:endParaRPr>
          </a:p>
        </p:txBody>
      </p:sp>
      <p:graphicFrame>
        <p:nvGraphicFramePr>
          <p:cNvPr id="6" name="Diyagram 5"/>
          <p:cNvGraphicFramePr/>
          <p:nvPr/>
        </p:nvGraphicFramePr>
        <p:xfrm>
          <a:off x="323528" y="1124744"/>
          <a:ext cx="8820472" cy="51845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7" name="Picture 2" descr="aile Ã§alÄ±Åma ve sosyal hizmetler bakanlÄ±ÄÄ± logo ile ilgili gÃ¶rsel sonuc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69" y="0"/>
            <a:ext cx="889766" cy="8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2589</Words>
  <Application>WPS Presentation</Application>
  <PresentationFormat>Ekran Gösterisi (4:3)</PresentationFormat>
  <Paragraphs>137</Paragraphs>
  <Slides>33</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Arial</vt:lpstr>
      <vt:lpstr>SimSun</vt:lpstr>
      <vt:lpstr>Wingdings</vt:lpstr>
      <vt:lpstr>Times New Roman</vt:lpstr>
      <vt:lpstr>Calibri</vt:lpstr>
      <vt:lpstr>Microsoft YaHei</vt:lpstr>
      <vt:lpstr>Arial Unicode MS</vt:lpstr>
      <vt:lpstr>Galeri</vt:lpstr>
      <vt:lpstr>PowerPoint 演示文稿</vt:lpstr>
      <vt:lpstr>PowerPoint 演示文稿</vt:lpstr>
      <vt:lpstr>PowerPoint 演示文稿</vt:lpstr>
      <vt:lpstr>PowerPoint 演示文稿</vt:lpstr>
      <vt:lpstr>Yeni Medya Araçları</vt:lpstr>
      <vt:lpstr>Dİjİtal ÇAĞDA EBEVEYN  OLMAK </vt:lpstr>
      <vt:lpstr>Çocuk ve Dijital Medya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Çocukları Bilişim Teknolojilerinin Risklerinden Korumak İçin Ne Yapmalı?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Önerilen Web Adresleri</vt:lpstr>
      <vt:lpstr>Önerilen Web Adresleri</vt:lpstr>
      <vt:lpstr>İhbar Adresleri</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yusuf kömür</dc:creator>
  <cp:lastModifiedBy>Windows 11</cp:lastModifiedBy>
  <cp:revision>19</cp:revision>
  <dcterms:created xsi:type="dcterms:W3CDTF">2020-01-26T19:29:00Z</dcterms:created>
  <dcterms:modified xsi:type="dcterms:W3CDTF">2023-02-09T09:18:34Z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B44F7B0CF1674255891A75820634038A</vt:lpwstr>
  </property>
  <property fmtid="{D5CDD505-2E9C-101B-9397-08002B2CF9AE}" pid="3" name="KSOProductBuildVer">
    <vt:lpwstr>1033-11.2.0.11440</vt:lpwstr>
  </property>
</Properties>
</file>